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8.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media/image20.jpg" ContentType="image/jp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8.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9.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0.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50" r:id="rId1"/>
    <p:sldMasterId id="2147483820" r:id="rId2"/>
    <p:sldMasterId id="2147483832" r:id="rId3"/>
    <p:sldMasterId id="2147483792" r:id="rId4"/>
    <p:sldMasterId id="2147483854" r:id="rId5"/>
    <p:sldMasterId id="2147483684" r:id="rId6"/>
    <p:sldMasterId id="2147483868" r:id="rId7"/>
    <p:sldMasterId id="2147483648" r:id="rId8"/>
    <p:sldMasterId id="2147483660" r:id="rId9"/>
  </p:sldMasterIdLst>
  <p:notesMasterIdLst>
    <p:notesMasterId r:id="rId86"/>
  </p:notesMasterIdLst>
  <p:sldIdLst>
    <p:sldId id="256" r:id="rId10"/>
    <p:sldId id="257" r:id="rId11"/>
    <p:sldId id="258" r:id="rId12"/>
    <p:sldId id="261" r:id="rId13"/>
    <p:sldId id="262" r:id="rId14"/>
    <p:sldId id="259" r:id="rId15"/>
    <p:sldId id="315" r:id="rId16"/>
    <p:sldId id="316" r:id="rId17"/>
    <p:sldId id="317" r:id="rId18"/>
    <p:sldId id="318" r:id="rId19"/>
    <p:sldId id="319" r:id="rId20"/>
    <p:sldId id="320" r:id="rId21"/>
    <p:sldId id="291" r:id="rId22"/>
    <p:sldId id="292" r:id="rId23"/>
    <p:sldId id="293" r:id="rId24"/>
    <p:sldId id="294" r:id="rId25"/>
    <p:sldId id="295" r:id="rId26"/>
    <p:sldId id="307" r:id="rId27"/>
    <p:sldId id="308" r:id="rId28"/>
    <p:sldId id="309" r:id="rId29"/>
    <p:sldId id="310" r:id="rId30"/>
    <p:sldId id="311" r:id="rId31"/>
    <p:sldId id="312" r:id="rId32"/>
    <p:sldId id="313" r:id="rId33"/>
    <p:sldId id="314" r:id="rId34"/>
    <p:sldId id="269" r:id="rId35"/>
    <p:sldId id="270" r:id="rId36"/>
    <p:sldId id="271" r:id="rId37"/>
    <p:sldId id="272" r:id="rId38"/>
    <p:sldId id="273" r:id="rId39"/>
    <p:sldId id="274" r:id="rId40"/>
    <p:sldId id="275" r:id="rId41"/>
    <p:sldId id="296" r:id="rId42"/>
    <p:sldId id="297" r:id="rId43"/>
    <p:sldId id="298" r:id="rId44"/>
    <p:sldId id="299" r:id="rId45"/>
    <p:sldId id="300" r:id="rId46"/>
    <p:sldId id="301" r:id="rId47"/>
    <p:sldId id="302" r:id="rId48"/>
    <p:sldId id="303" r:id="rId49"/>
    <p:sldId id="304" r:id="rId50"/>
    <p:sldId id="305" r:id="rId51"/>
    <p:sldId id="321" r:id="rId52"/>
    <p:sldId id="276" r:id="rId53"/>
    <p:sldId id="277" r:id="rId54"/>
    <p:sldId id="278" r:id="rId55"/>
    <p:sldId id="279" r:id="rId56"/>
    <p:sldId id="280" r:id="rId57"/>
    <p:sldId id="281" r:id="rId58"/>
    <p:sldId id="282" r:id="rId59"/>
    <p:sldId id="283" r:id="rId60"/>
    <p:sldId id="284" r:id="rId61"/>
    <p:sldId id="285" r:id="rId62"/>
    <p:sldId id="286" r:id="rId63"/>
    <p:sldId id="287" r:id="rId64"/>
    <p:sldId id="288" r:id="rId65"/>
    <p:sldId id="289" r:id="rId66"/>
    <p:sldId id="290"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6" d="100"/>
          <a:sy n="96" d="100"/>
        </p:scale>
        <p:origin x="84" y="5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theme" Target="theme/theme1.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5.xml"/><Relationship Id="rId90" Type="http://schemas.openxmlformats.org/officeDocument/2006/relationships/tableStyles" Target="tableStyles.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7" Type="http://schemas.openxmlformats.org/officeDocument/2006/relationships/slideMaster" Target="slideMasters/slideMaster7.xml"/><Relationship Id="rId71" Type="http://schemas.openxmlformats.org/officeDocument/2006/relationships/slide" Target="slides/slide62.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presProps" Target="presProps.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s>
</file>

<file path=ppt/diagrams/_rels/data1.xml.rels><?xml version="1.0" encoding="UTF-8" standalone="yes"?>
<Relationships xmlns="http://schemas.openxmlformats.org/package/2006/relationships"><Relationship Id="rId3" Type="http://schemas.openxmlformats.org/officeDocument/2006/relationships/hyperlink" Target="http://libguides.tccd.edu/" TargetMode="External"/><Relationship Id="rId2" Type="http://schemas.openxmlformats.org/officeDocument/2006/relationships/hyperlink" Target="https://libguides.tccd.edu/ebooks" TargetMode="External"/><Relationship Id="rId1" Type="http://schemas.openxmlformats.org/officeDocument/2006/relationships/hyperlink" Target="https://library.tccd.edu/" TargetMode="External"/></Relationships>
</file>

<file path=ppt/diagrams/_rels/data10.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hyperlink" Target="mailto:belinda.lopez@tccd.edu" TargetMode="External"/><Relationship Id="rId1" Type="http://schemas.openxmlformats.org/officeDocument/2006/relationships/hyperlink" Target="http://www.tccd.edu/IncidentReport" TargetMode="External"/><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88.svg"/></Relationships>
</file>

<file path=ppt/diagrams/_rels/data2.xml.rels><?xml version="1.0" encoding="UTF-8" standalone="yes"?>
<Relationships xmlns="http://schemas.openxmlformats.org/package/2006/relationships"><Relationship Id="rId3" Type="http://schemas.openxmlformats.org/officeDocument/2006/relationships/hyperlink" Target="https://library.tccd.edu/devices/" TargetMode="External"/><Relationship Id="rId2" Type="http://schemas.openxmlformats.org/officeDocument/2006/relationships/hyperlink" Target="https://library.tccd.edu/libraries/ill.php?" TargetMode="External"/><Relationship Id="rId1" Type="http://schemas.openxmlformats.org/officeDocument/2006/relationships/hyperlink" Target="https://library.tccd.edu/academic_support/texshare" TargetMode="External"/></Relationships>
</file>

<file path=ppt/diagrams/_rels/data3.xml.rels><?xml version="1.0" encoding="UTF-8" standalone="yes"?>
<Relationships xmlns="http://schemas.openxmlformats.org/package/2006/relationships"><Relationship Id="rId3" Type="http://schemas.openxmlformats.org/officeDocument/2006/relationships/hyperlink" Target="https://tccd.libanswers.com/" TargetMode="External"/><Relationship Id="rId2" Type="http://schemas.openxmlformats.org/officeDocument/2006/relationships/hyperlink" Target="https://www.tccd.edu/services/support-services/tech-support/" TargetMode="External"/><Relationship Id="rId1" Type="http://schemas.openxmlformats.org/officeDocument/2006/relationships/hyperlink" Target="mailto:DEDRA.THOMAS@TCCD.EDU" TargetMode="External"/></Relationships>
</file>

<file path=ppt/diagrams/_rels/data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ata9.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image" Target="../media/image74.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svg"/><Relationship Id="rId2" Type="http://schemas.openxmlformats.org/officeDocument/2006/relationships/image" Target="../media/image63.svg"/><Relationship Id="rId1" Type="http://schemas.openxmlformats.org/officeDocument/2006/relationships/image" Target="../media/image62.png"/><Relationship Id="rId6" Type="http://schemas.openxmlformats.org/officeDocument/2006/relationships/image" Target="../media/image67.sv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svg"/><Relationship Id="rId4" Type="http://schemas.openxmlformats.org/officeDocument/2006/relationships/image" Target="../media/image65.svg"/><Relationship Id="rId9" Type="http://schemas.openxmlformats.org/officeDocument/2006/relationships/image" Target="../media/image70.png"/><Relationship Id="rId14" Type="http://schemas.openxmlformats.org/officeDocument/2006/relationships/image" Target="../media/image75.svg"/></Relationships>
</file>

<file path=ppt/diagrams/_rels/drawing1.xml.rels><?xml version="1.0" encoding="UTF-8" standalone="yes"?>
<Relationships xmlns="http://schemas.openxmlformats.org/package/2006/relationships"><Relationship Id="rId3" Type="http://schemas.openxmlformats.org/officeDocument/2006/relationships/hyperlink" Target="http://libguides.tccd.edu/" TargetMode="External"/><Relationship Id="rId2" Type="http://schemas.openxmlformats.org/officeDocument/2006/relationships/hyperlink" Target="https://libguides.tccd.edu/ebooks" TargetMode="External"/><Relationship Id="rId1" Type="http://schemas.openxmlformats.org/officeDocument/2006/relationships/hyperlink" Target="https://library.tccd.edu/" TargetMode="External"/></Relationships>
</file>

<file path=ppt/diagrams/_rels/drawing10.xml.rels><?xml version="1.0" encoding="UTF-8" standalone="yes"?>
<Relationships xmlns="http://schemas.openxmlformats.org/package/2006/relationships"><Relationship Id="rId8" Type="http://schemas.openxmlformats.org/officeDocument/2006/relationships/hyperlink" Target="mailto:belinda.lopez@tccd.edu" TargetMode="External"/><Relationship Id="rId3" Type="http://schemas.openxmlformats.org/officeDocument/2006/relationships/image" Target="../media/image89.png"/><Relationship Id="rId7" Type="http://schemas.openxmlformats.org/officeDocument/2006/relationships/image" Target="../media/image92.svg"/><Relationship Id="rId2" Type="http://schemas.openxmlformats.org/officeDocument/2006/relationships/image" Target="../media/image88.svg"/><Relationship Id="rId1" Type="http://schemas.openxmlformats.org/officeDocument/2006/relationships/image" Target="../media/image87.png"/><Relationship Id="rId6" Type="http://schemas.openxmlformats.org/officeDocument/2006/relationships/image" Target="../media/image91.png"/><Relationship Id="rId5" Type="http://schemas.openxmlformats.org/officeDocument/2006/relationships/hyperlink" Target="http://www.tccd.edu/IncidentReport" TargetMode="External"/><Relationship Id="rId4" Type="http://schemas.openxmlformats.org/officeDocument/2006/relationships/image" Target="../media/image90.svg"/></Relationships>
</file>

<file path=ppt/diagrams/_rels/drawing2.xml.rels><?xml version="1.0" encoding="UTF-8" standalone="yes"?>
<Relationships xmlns="http://schemas.openxmlformats.org/package/2006/relationships"><Relationship Id="rId3" Type="http://schemas.openxmlformats.org/officeDocument/2006/relationships/hyperlink" Target="https://library.tccd.edu/devices/" TargetMode="External"/><Relationship Id="rId2" Type="http://schemas.openxmlformats.org/officeDocument/2006/relationships/hyperlink" Target="https://library.tccd.edu/libraries/ill.php?" TargetMode="External"/><Relationship Id="rId1" Type="http://schemas.openxmlformats.org/officeDocument/2006/relationships/hyperlink" Target="https://library.tccd.edu/academic_support/texshare" TargetMode="External"/></Relationships>
</file>

<file path=ppt/diagrams/_rels/drawing3.xml.rels><?xml version="1.0" encoding="UTF-8" standalone="yes"?>
<Relationships xmlns="http://schemas.openxmlformats.org/package/2006/relationships"><Relationship Id="rId3" Type="http://schemas.openxmlformats.org/officeDocument/2006/relationships/hyperlink" Target="https://tccd.libanswers.com/" TargetMode="External"/><Relationship Id="rId2" Type="http://schemas.openxmlformats.org/officeDocument/2006/relationships/hyperlink" Target="https://www.tccd.edu/services/support-services/tech-support/" TargetMode="External"/><Relationship Id="rId1" Type="http://schemas.openxmlformats.org/officeDocument/2006/relationships/hyperlink" Target="mailto:DEDRA.THOMAS@TCCD.EDU" TargetMode="External"/></Relationships>
</file>

<file path=ppt/diagrams/_rels/drawing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rawing9.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image" Target="../media/image74.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svg"/><Relationship Id="rId2" Type="http://schemas.openxmlformats.org/officeDocument/2006/relationships/image" Target="../media/image63.svg"/><Relationship Id="rId1" Type="http://schemas.openxmlformats.org/officeDocument/2006/relationships/image" Target="../media/image62.png"/><Relationship Id="rId6" Type="http://schemas.openxmlformats.org/officeDocument/2006/relationships/image" Target="../media/image67.sv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svg"/><Relationship Id="rId4" Type="http://schemas.openxmlformats.org/officeDocument/2006/relationships/image" Target="../media/image65.svg"/><Relationship Id="rId9" Type="http://schemas.openxmlformats.org/officeDocument/2006/relationships/image" Target="../media/image70.png"/><Relationship Id="rId14" Type="http://schemas.openxmlformats.org/officeDocument/2006/relationships/image" Target="../media/image75.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509919-36B5-4162-8899-417A9F93473B}"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AAF9DEE3-8444-4CA1-8BC2-D834D3ED6C74}">
      <dgm:prSet/>
      <dgm:spPr>
        <a:ln>
          <a:solidFill>
            <a:srgbClr val="7030A0"/>
          </a:solidFill>
        </a:ln>
        <a:effectLst>
          <a:innerShdw blurRad="63500" dist="50800" dir="18900000">
            <a:prstClr val="black">
              <a:alpha val="50000"/>
            </a:prstClr>
          </a:innerShdw>
        </a:effectLst>
      </dgm:spPr>
      <dgm:t>
        <a:bodyPr/>
        <a:lstStyle/>
        <a:p>
          <a:pPr>
            <a:defRPr cap="all"/>
          </a:pPr>
          <a:r>
            <a:rPr lang="en-US" b="0" i="0" dirty="0">
              <a:hlinkClick xmlns:r="http://schemas.openxmlformats.org/officeDocument/2006/relationships" r:id="rId1"/>
            </a:rPr>
            <a:t>TCC Library Catalog/databases</a:t>
          </a:r>
          <a:endParaRPr lang="en-US" b="0" i="0" dirty="0"/>
        </a:p>
        <a:p>
          <a:pPr>
            <a:defRPr cap="all"/>
          </a:pPr>
          <a:r>
            <a:rPr lang="en-US" b="0" i="0" dirty="0"/>
            <a:t>Use the catalog search to find e-books, streaming video, and more</a:t>
          </a:r>
          <a:r>
            <a:rPr lang="en-US" dirty="0"/>
            <a:t>.  Database find scholarly articles, newspapers, reviews, etc.</a:t>
          </a:r>
        </a:p>
      </dgm:t>
    </dgm:pt>
    <dgm:pt modelId="{205BDF49-153E-4CE8-8402-E23704595764}" type="parTrans" cxnId="{0A7DA706-17DD-412A-8BE0-4F6529274E66}">
      <dgm:prSet/>
      <dgm:spPr/>
      <dgm:t>
        <a:bodyPr/>
        <a:lstStyle/>
        <a:p>
          <a:endParaRPr lang="en-US"/>
        </a:p>
      </dgm:t>
    </dgm:pt>
    <dgm:pt modelId="{23210C7F-6847-491E-BE1F-A79529AF2B8B}" type="sibTrans" cxnId="{0A7DA706-17DD-412A-8BE0-4F6529274E66}">
      <dgm:prSet phldrT="01" phldr="0"/>
      <dgm:spPr/>
      <dgm:t>
        <a:bodyPr/>
        <a:lstStyle/>
        <a:p>
          <a:endParaRPr lang="en-US" dirty="0"/>
        </a:p>
      </dgm:t>
    </dgm:pt>
    <dgm:pt modelId="{B2B879BD-3840-400C-92BD-B2C2383358D7}">
      <dgm:prSet/>
      <dgm:spPr>
        <a:ln>
          <a:solidFill>
            <a:srgbClr val="7030A0"/>
          </a:solidFill>
        </a:ln>
        <a:effectLst>
          <a:innerShdw blurRad="63500" dist="50800">
            <a:prstClr val="black">
              <a:alpha val="50000"/>
            </a:prstClr>
          </a:innerShdw>
        </a:effectLst>
      </dgm:spPr>
      <dgm:t>
        <a:bodyPr/>
        <a:lstStyle/>
        <a:p>
          <a:pPr>
            <a:defRPr cap="all"/>
          </a:pPr>
          <a:r>
            <a:rPr lang="en-US" b="0" i="0" dirty="0">
              <a:hlinkClick xmlns:r="http://schemas.openxmlformats.org/officeDocument/2006/relationships" r:id="rId2"/>
            </a:rPr>
            <a:t>EBOOKS AT TCC</a:t>
          </a:r>
          <a:endParaRPr lang="en-US" b="0" i="0" dirty="0"/>
        </a:p>
        <a:p>
          <a:pPr>
            <a:defRPr cap="all"/>
          </a:pPr>
          <a:r>
            <a:rPr lang="en-US" b="0" i="0" dirty="0"/>
            <a:t>THE TCC LIBRARY HAS AN EXTENSIVE COLLECTION OF EBOOKS AVAILABLE THROUGH THE LIBRARY WEBSITE. LEARN HOW TO ACCESS THEM BY REVIEWING THE GUIDE LINKED ABOVE. </a:t>
          </a:r>
        </a:p>
      </dgm:t>
    </dgm:pt>
    <dgm:pt modelId="{09440D86-F3E6-4A3C-9E78-1AFC56348641}" type="parTrans" cxnId="{42CDCACA-F394-4044-BBF6-522A0005ABCB}">
      <dgm:prSet/>
      <dgm:spPr/>
      <dgm:t>
        <a:bodyPr/>
        <a:lstStyle/>
        <a:p>
          <a:endParaRPr lang="en-US"/>
        </a:p>
      </dgm:t>
    </dgm:pt>
    <dgm:pt modelId="{FBAA44FF-54DE-45C8-9FAC-512C40277233}" type="sibTrans" cxnId="{42CDCACA-F394-4044-BBF6-522A0005ABCB}">
      <dgm:prSet phldrT="02" phldr="0"/>
      <dgm:spPr/>
      <dgm:t>
        <a:bodyPr/>
        <a:lstStyle/>
        <a:p>
          <a:endParaRPr lang="en-US" dirty="0"/>
        </a:p>
      </dgm:t>
    </dgm:pt>
    <dgm:pt modelId="{CA9D674E-4FF1-45DC-82E4-0B2DB6A5363F}">
      <dgm:prSet/>
      <dgm:spPr>
        <a:ln>
          <a:solidFill>
            <a:srgbClr val="7030A0"/>
          </a:solidFill>
        </a:ln>
        <a:effectLst>
          <a:innerShdw blurRad="63500" dist="50800" dir="18900000">
            <a:prstClr val="black">
              <a:alpha val="50000"/>
            </a:prstClr>
          </a:innerShdw>
        </a:effectLst>
      </dgm:spPr>
      <dgm:t>
        <a:bodyPr/>
        <a:lstStyle/>
        <a:p>
          <a:pPr>
            <a:defRPr cap="all"/>
          </a:pPr>
          <a:r>
            <a:rPr lang="en-US" b="0" i="0" dirty="0">
              <a:hlinkClick xmlns:r="http://schemas.openxmlformats.org/officeDocument/2006/relationships" r:id="rId3"/>
            </a:rPr>
            <a:t>Libguides </a:t>
          </a:r>
          <a:endParaRPr lang="en-US" b="0" i="0" dirty="0"/>
        </a:p>
        <a:p>
          <a:pPr>
            <a:defRPr cap="all"/>
          </a:pPr>
          <a:r>
            <a:rPr lang="en-US" b="0" i="0" dirty="0">
              <a:solidFill>
                <a:schemeClr val="tx1"/>
              </a:solidFill>
            </a:rPr>
            <a:t>ON THIS PAGE, SEARCH FOR LIBGUIDES BY SUBJECT, COURSE, CAMPUS, OR LIBRARIAN.</a:t>
          </a:r>
          <a:endParaRPr lang="en-US" dirty="0">
            <a:solidFill>
              <a:schemeClr val="tx1"/>
            </a:solidFill>
          </a:endParaRPr>
        </a:p>
      </dgm:t>
    </dgm:pt>
    <dgm:pt modelId="{F1F10F9B-925A-4787-9D00-91106497A02E}" type="parTrans" cxnId="{C5BD0B3A-2D82-4EC1-9975-05076C4418DA}">
      <dgm:prSet/>
      <dgm:spPr/>
      <dgm:t>
        <a:bodyPr/>
        <a:lstStyle/>
        <a:p>
          <a:endParaRPr lang="en-US"/>
        </a:p>
      </dgm:t>
    </dgm:pt>
    <dgm:pt modelId="{196DA4DC-9DD2-4A39-8A3A-D367BFE5A8BA}" type="sibTrans" cxnId="{C5BD0B3A-2D82-4EC1-9975-05076C4418DA}">
      <dgm:prSet phldrT="03" phldr="0"/>
      <dgm:spPr/>
      <dgm:t>
        <a:bodyPr/>
        <a:lstStyle/>
        <a:p>
          <a:endParaRPr lang="en-US" dirty="0"/>
        </a:p>
      </dgm:t>
    </dgm:pt>
    <dgm:pt modelId="{BB12ABE7-D917-4F3F-9A15-D4AF01DD40BC}" type="pres">
      <dgm:prSet presAssocID="{15509919-36B5-4162-8899-417A9F93473B}" presName="hierChild1" presStyleCnt="0">
        <dgm:presLayoutVars>
          <dgm:chPref val="1"/>
          <dgm:dir/>
          <dgm:animOne val="branch"/>
          <dgm:animLvl val="lvl"/>
          <dgm:resizeHandles/>
        </dgm:presLayoutVars>
      </dgm:prSet>
      <dgm:spPr/>
    </dgm:pt>
    <dgm:pt modelId="{F5BC28AD-4DAF-4F55-881A-942B66982413}" type="pres">
      <dgm:prSet presAssocID="{AAF9DEE3-8444-4CA1-8BC2-D834D3ED6C74}" presName="hierRoot1" presStyleCnt="0"/>
      <dgm:spPr/>
    </dgm:pt>
    <dgm:pt modelId="{54C19ED4-3C4C-4015-9CC5-F1463E27529D}" type="pres">
      <dgm:prSet presAssocID="{AAF9DEE3-8444-4CA1-8BC2-D834D3ED6C74}" presName="composite" presStyleCnt="0"/>
      <dgm:spPr/>
    </dgm:pt>
    <dgm:pt modelId="{75E44FC3-AE1F-4475-86BD-ABF7A608B8B2}" type="pres">
      <dgm:prSet presAssocID="{AAF9DEE3-8444-4CA1-8BC2-D834D3ED6C74}" presName="background" presStyleLbl="node0" presStyleIdx="0" presStyleCnt="3"/>
      <dgm:spPr>
        <a:effectLst>
          <a:innerShdw blurRad="63500" dist="50800" dir="18900000">
            <a:prstClr val="black">
              <a:alpha val="50000"/>
            </a:prstClr>
          </a:innerShdw>
        </a:effectLst>
      </dgm:spPr>
    </dgm:pt>
    <dgm:pt modelId="{341BC1C3-4C81-4DA7-AC16-DFBEE75E48AC}" type="pres">
      <dgm:prSet presAssocID="{AAF9DEE3-8444-4CA1-8BC2-D834D3ED6C74}" presName="text" presStyleLbl="fgAcc0" presStyleIdx="0" presStyleCnt="3" custScaleX="126583" custScaleY="183162" custLinFactNeighborX="6573" custLinFactNeighborY="-35553">
        <dgm:presLayoutVars>
          <dgm:chPref val="3"/>
        </dgm:presLayoutVars>
      </dgm:prSet>
      <dgm:spPr/>
    </dgm:pt>
    <dgm:pt modelId="{5A10ED36-ED3B-4C4E-BB38-A190469978E6}" type="pres">
      <dgm:prSet presAssocID="{AAF9DEE3-8444-4CA1-8BC2-D834D3ED6C74}" presName="hierChild2" presStyleCnt="0"/>
      <dgm:spPr/>
    </dgm:pt>
    <dgm:pt modelId="{6B748331-30CF-4A41-8AD8-ED25FFEC4780}" type="pres">
      <dgm:prSet presAssocID="{B2B879BD-3840-400C-92BD-B2C2383358D7}" presName="hierRoot1" presStyleCnt="0"/>
      <dgm:spPr/>
    </dgm:pt>
    <dgm:pt modelId="{24377E6D-1FD0-4A4A-8C07-F1DD8E65FD94}" type="pres">
      <dgm:prSet presAssocID="{B2B879BD-3840-400C-92BD-B2C2383358D7}" presName="composite" presStyleCnt="0"/>
      <dgm:spPr/>
    </dgm:pt>
    <dgm:pt modelId="{F32B648D-11E3-4E61-AEA5-30E8792A05DD}" type="pres">
      <dgm:prSet presAssocID="{B2B879BD-3840-400C-92BD-B2C2383358D7}" presName="background" presStyleLbl="node0" presStyleIdx="1" presStyleCnt="3"/>
      <dgm:spPr>
        <a:effectLst>
          <a:innerShdw blurRad="63500" dist="50800" dir="18900000">
            <a:prstClr val="black">
              <a:alpha val="50000"/>
            </a:prstClr>
          </a:innerShdw>
        </a:effectLst>
      </dgm:spPr>
    </dgm:pt>
    <dgm:pt modelId="{38491D6C-A600-4ADC-B716-22B6051960D9}" type="pres">
      <dgm:prSet presAssocID="{B2B879BD-3840-400C-92BD-B2C2383358D7}" presName="text" presStyleLbl="fgAcc0" presStyleIdx="1" presStyleCnt="3" custScaleX="118130" custScaleY="173445" custLinFactNeighborX="1741" custLinFactNeighborY="61778">
        <dgm:presLayoutVars>
          <dgm:chPref val="3"/>
        </dgm:presLayoutVars>
      </dgm:prSet>
      <dgm:spPr/>
    </dgm:pt>
    <dgm:pt modelId="{131EAE61-518B-4C5F-9BE5-78F150606998}" type="pres">
      <dgm:prSet presAssocID="{B2B879BD-3840-400C-92BD-B2C2383358D7}" presName="hierChild2" presStyleCnt="0"/>
      <dgm:spPr/>
    </dgm:pt>
    <dgm:pt modelId="{F8E331BB-497C-454E-94E3-8EEEB9D45979}" type="pres">
      <dgm:prSet presAssocID="{CA9D674E-4FF1-45DC-82E4-0B2DB6A5363F}" presName="hierRoot1" presStyleCnt="0"/>
      <dgm:spPr/>
    </dgm:pt>
    <dgm:pt modelId="{D1395715-9382-4738-A41A-8922F2091DD6}" type="pres">
      <dgm:prSet presAssocID="{CA9D674E-4FF1-45DC-82E4-0B2DB6A5363F}" presName="composite" presStyleCnt="0"/>
      <dgm:spPr/>
    </dgm:pt>
    <dgm:pt modelId="{E9B7973C-7CB1-4E31-8B0B-5654BB4FC029}" type="pres">
      <dgm:prSet presAssocID="{CA9D674E-4FF1-45DC-82E4-0B2DB6A5363F}" presName="background" presStyleLbl="node0" presStyleIdx="2" presStyleCnt="3"/>
      <dgm:spPr>
        <a:effectLst>
          <a:innerShdw blurRad="63500" dist="50800" dir="18900000">
            <a:prstClr val="black">
              <a:alpha val="50000"/>
            </a:prstClr>
          </a:innerShdw>
        </a:effectLst>
      </dgm:spPr>
    </dgm:pt>
    <dgm:pt modelId="{46EADA02-E70B-4205-A8BD-18249110F5E0}" type="pres">
      <dgm:prSet presAssocID="{CA9D674E-4FF1-45DC-82E4-0B2DB6A5363F}" presName="text" presStyleLbl="fgAcc0" presStyleIdx="2" presStyleCnt="3" custScaleX="131440" custScaleY="164852" custLinFactNeighborX="-8420" custLinFactNeighborY="-41190">
        <dgm:presLayoutVars>
          <dgm:chPref val="3"/>
        </dgm:presLayoutVars>
      </dgm:prSet>
      <dgm:spPr/>
    </dgm:pt>
    <dgm:pt modelId="{DA071683-D7E3-416C-B286-EA9712C1B0F0}" type="pres">
      <dgm:prSet presAssocID="{CA9D674E-4FF1-45DC-82E4-0B2DB6A5363F}" presName="hierChild2" presStyleCnt="0"/>
      <dgm:spPr/>
    </dgm:pt>
  </dgm:ptLst>
  <dgm:cxnLst>
    <dgm:cxn modelId="{0A7DA706-17DD-412A-8BE0-4F6529274E66}" srcId="{15509919-36B5-4162-8899-417A9F93473B}" destId="{AAF9DEE3-8444-4CA1-8BC2-D834D3ED6C74}" srcOrd="0" destOrd="0" parTransId="{205BDF49-153E-4CE8-8402-E23704595764}" sibTransId="{23210C7F-6847-491E-BE1F-A79529AF2B8B}"/>
    <dgm:cxn modelId="{85E0DB1B-21EF-427B-BB66-251BA5B18DA6}" type="presOf" srcId="{CA9D674E-4FF1-45DC-82E4-0B2DB6A5363F}" destId="{46EADA02-E70B-4205-A8BD-18249110F5E0}" srcOrd="0" destOrd="0" presId="urn:microsoft.com/office/officeart/2005/8/layout/hierarchy1"/>
    <dgm:cxn modelId="{668A9522-238C-4529-AEF8-B449C5368998}" type="presOf" srcId="{AAF9DEE3-8444-4CA1-8BC2-D834D3ED6C74}" destId="{341BC1C3-4C81-4DA7-AC16-DFBEE75E48AC}" srcOrd="0" destOrd="0" presId="urn:microsoft.com/office/officeart/2005/8/layout/hierarchy1"/>
    <dgm:cxn modelId="{C5BD0B3A-2D82-4EC1-9975-05076C4418DA}" srcId="{15509919-36B5-4162-8899-417A9F93473B}" destId="{CA9D674E-4FF1-45DC-82E4-0B2DB6A5363F}" srcOrd="2" destOrd="0" parTransId="{F1F10F9B-925A-4787-9D00-91106497A02E}" sibTransId="{196DA4DC-9DD2-4A39-8A3A-D367BFE5A8BA}"/>
    <dgm:cxn modelId="{DEFB1FC9-5584-45DD-93F2-4098AF888CFD}" type="presOf" srcId="{B2B879BD-3840-400C-92BD-B2C2383358D7}" destId="{38491D6C-A600-4ADC-B716-22B6051960D9}" srcOrd="0" destOrd="0" presId="urn:microsoft.com/office/officeart/2005/8/layout/hierarchy1"/>
    <dgm:cxn modelId="{42CDCACA-F394-4044-BBF6-522A0005ABCB}" srcId="{15509919-36B5-4162-8899-417A9F93473B}" destId="{B2B879BD-3840-400C-92BD-B2C2383358D7}" srcOrd="1" destOrd="0" parTransId="{09440D86-F3E6-4A3C-9E78-1AFC56348641}" sibTransId="{FBAA44FF-54DE-45C8-9FAC-512C40277233}"/>
    <dgm:cxn modelId="{367E63E8-2792-41D0-9EF1-52A21D86816D}" type="presOf" srcId="{15509919-36B5-4162-8899-417A9F93473B}" destId="{BB12ABE7-D917-4F3F-9A15-D4AF01DD40BC}" srcOrd="0" destOrd="0" presId="urn:microsoft.com/office/officeart/2005/8/layout/hierarchy1"/>
    <dgm:cxn modelId="{CC2E07E2-74B0-4AE4-B8FC-A3D1814DAB65}" type="presParOf" srcId="{BB12ABE7-D917-4F3F-9A15-D4AF01DD40BC}" destId="{F5BC28AD-4DAF-4F55-881A-942B66982413}" srcOrd="0" destOrd="0" presId="urn:microsoft.com/office/officeart/2005/8/layout/hierarchy1"/>
    <dgm:cxn modelId="{D2FA949E-3DB1-421C-A3A7-2CB5303FD92F}" type="presParOf" srcId="{F5BC28AD-4DAF-4F55-881A-942B66982413}" destId="{54C19ED4-3C4C-4015-9CC5-F1463E27529D}" srcOrd="0" destOrd="0" presId="urn:microsoft.com/office/officeart/2005/8/layout/hierarchy1"/>
    <dgm:cxn modelId="{79DAFFE1-EBC1-4C18-90DA-788EAD006211}" type="presParOf" srcId="{54C19ED4-3C4C-4015-9CC5-F1463E27529D}" destId="{75E44FC3-AE1F-4475-86BD-ABF7A608B8B2}" srcOrd="0" destOrd="0" presId="urn:microsoft.com/office/officeart/2005/8/layout/hierarchy1"/>
    <dgm:cxn modelId="{45D3A32A-0571-4832-AE27-FBA946198D15}" type="presParOf" srcId="{54C19ED4-3C4C-4015-9CC5-F1463E27529D}" destId="{341BC1C3-4C81-4DA7-AC16-DFBEE75E48AC}" srcOrd="1" destOrd="0" presId="urn:microsoft.com/office/officeart/2005/8/layout/hierarchy1"/>
    <dgm:cxn modelId="{499E3379-4609-43EF-BFFC-30F1DDBA244A}" type="presParOf" srcId="{F5BC28AD-4DAF-4F55-881A-942B66982413}" destId="{5A10ED36-ED3B-4C4E-BB38-A190469978E6}" srcOrd="1" destOrd="0" presId="urn:microsoft.com/office/officeart/2005/8/layout/hierarchy1"/>
    <dgm:cxn modelId="{99AF98B9-1F51-46AA-A2FE-D750896FE14B}" type="presParOf" srcId="{BB12ABE7-D917-4F3F-9A15-D4AF01DD40BC}" destId="{6B748331-30CF-4A41-8AD8-ED25FFEC4780}" srcOrd="1" destOrd="0" presId="urn:microsoft.com/office/officeart/2005/8/layout/hierarchy1"/>
    <dgm:cxn modelId="{4923C893-0CDB-4D89-9ADE-BBD4C29707AE}" type="presParOf" srcId="{6B748331-30CF-4A41-8AD8-ED25FFEC4780}" destId="{24377E6D-1FD0-4A4A-8C07-F1DD8E65FD94}" srcOrd="0" destOrd="0" presId="urn:microsoft.com/office/officeart/2005/8/layout/hierarchy1"/>
    <dgm:cxn modelId="{44000766-DD12-4CE5-AAF8-3F000EF54084}" type="presParOf" srcId="{24377E6D-1FD0-4A4A-8C07-F1DD8E65FD94}" destId="{F32B648D-11E3-4E61-AEA5-30E8792A05DD}" srcOrd="0" destOrd="0" presId="urn:microsoft.com/office/officeart/2005/8/layout/hierarchy1"/>
    <dgm:cxn modelId="{473C0B19-A590-408D-997A-EA4E75CDBF07}" type="presParOf" srcId="{24377E6D-1FD0-4A4A-8C07-F1DD8E65FD94}" destId="{38491D6C-A600-4ADC-B716-22B6051960D9}" srcOrd="1" destOrd="0" presId="urn:microsoft.com/office/officeart/2005/8/layout/hierarchy1"/>
    <dgm:cxn modelId="{824FBD91-4640-441E-B3A3-77B57E9AC6B0}" type="presParOf" srcId="{6B748331-30CF-4A41-8AD8-ED25FFEC4780}" destId="{131EAE61-518B-4C5F-9BE5-78F150606998}" srcOrd="1" destOrd="0" presId="urn:microsoft.com/office/officeart/2005/8/layout/hierarchy1"/>
    <dgm:cxn modelId="{045787B8-E107-4CA3-B95B-25BBE69E5A20}" type="presParOf" srcId="{BB12ABE7-D917-4F3F-9A15-D4AF01DD40BC}" destId="{F8E331BB-497C-454E-94E3-8EEEB9D45979}" srcOrd="2" destOrd="0" presId="urn:microsoft.com/office/officeart/2005/8/layout/hierarchy1"/>
    <dgm:cxn modelId="{719ED225-B898-4B42-B6C5-694384A2B902}" type="presParOf" srcId="{F8E331BB-497C-454E-94E3-8EEEB9D45979}" destId="{D1395715-9382-4738-A41A-8922F2091DD6}" srcOrd="0" destOrd="0" presId="urn:microsoft.com/office/officeart/2005/8/layout/hierarchy1"/>
    <dgm:cxn modelId="{E420F34F-FBE0-409F-AD78-D1166888F9FC}" type="presParOf" srcId="{D1395715-9382-4738-A41A-8922F2091DD6}" destId="{E9B7973C-7CB1-4E31-8B0B-5654BB4FC029}" srcOrd="0" destOrd="0" presId="urn:microsoft.com/office/officeart/2005/8/layout/hierarchy1"/>
    <dgm:cxn modelId="{7D2DF0A2-E001-4D14-B3EA-2D4BA0D5A093}" type="presParOf" srcId="{D1395715-9382-4738-A41A-8922F2091DD6}" destId="{46EADA02-E70B-4205-A8BD-18249110F5E0}" srcOrd="1" destOrd="0" presId="urn:microsoft.com/office/officeart/2005/8/layout/hierarchy1"/>
    <dgm:cxn modelId="{7D605ED6-E010-407F-83B7-26AE34BCCBEA}" type="presParOf" srcId="{F8E331BB-497C-454E-94E3-8EEEB9D45979}" destId="{DA071683-D7E3-416C-B286-EA9712C1B0F0}"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CBB8F58-5677-4127-9018-EFCA34415C8A}"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ADEA1F9-F38C-4E95-9D15-BDC98D80E779}">
      <dgm:prSet/>
      <dgm:spPr/>
      <dgm:t>
        <a:bodyPr/>
        <a:lstStyle/>
        <a:p>
          <a:r>
            <a:rPr lang="en-US" dirty="0"/>
            <a:t>Stop by and visit SSTU 1203A</a:t>
          </a:r>
        </a:p>
      </dgm:t>
    </dgm:pt>
    <dgm:pt modelId="{1A3EB7A5-137E-49F5-A1DA-6826065E26AE}" type="parTrans" cxnId="{ED081821-C6C7-411D-B99A-D33DFEB05E24}">
      <dgm:prSet/>
      <dgm:spPr/>
      <dgm:t>
        <a:bodyPr/>
        <a:lstStyle/>
        <a:p>
          <a:endParaRPr lang="en-US"/>
        </a:p>
      </dgm:t>
    </dgm:pt>
    <dgm:pt modelId="{5A74BF0D-702D-455D-9111-1133008959B6}" type="sibTrans" cxnId="{ED081821-C6C7-411D-B99A-D33DFEB05E24}">
      <dgm:prSet/>
      <dgm:spPr/>
      <dgm:t>
        <a:bodyPr/>
        <a:lstStyle/>
        <a:p>
          <a:endParaRPr lang="en-US"/>
        </a:p>
      </dgm:t>
    </dgm:pt>
    <dgm:pt modelId="{78A82281-CFC8-484B-90D1-E067067F51F0}">
      <dgm:prSet/>
      <dgm:spPr/>
      <dgm:t>
        <a:bodyPr/>
        <a:lstStyle/>
        <a:p>
          <a:r>
            <a:rPr lang="en-US" dirty="0">
              <a:solidFill>
                <a:schemeClr val="tx1"/>
              </a:solidFill>
            </a:rPr>
            <a:t>Submit a referral: </a:t>
          </a:r>
          <a:r>
            <a:rPr lang="en-US" dirty="0">
              <a:solidFill>
                <a:schemeClr val="tx1"/>
              </a:solidFill>
              <a:hlinkClick xmlns:r="http://schemas.openxmlformats.org/officeDocument/2006/relationships" r:id="rId1">
                <a:extLst>
                  <a:ext uri="{A12FA001-AC4F-418D-AE19-62706E023703}">
                    <ahyp:hlinkClr xmlns:ahyp="http://schemas.microsoft.com/office/drawing/2018/hyperlinkcolor" val="tx"/>
                  </a:ext>
                </a:extLst>
              </a:hlinkClick>
            </a:rPr>
            <a:t>www.tccd.edu/IncidentReport</a:t>
          </a:r>
          <a:r>
            <a:rPr lang="en-US" dirty="0">
              <a:solidFill>
                <a:schemeClr val="tx1"/>
              </a:solidFill>
            </a:rPr>
            <a:t> </a:t>
          </a:r>
        </a:p>
      </dgm:t>
    </dgm:pt>
    <dgm:pt modelId="{E13E0D81-9DAB-4C85-86D5-8EC8E2C8CD63}" type="parTrans" cxnId="{0AF692A5-100C-4F61-9B26-8DF244A2ED18}">
      <dgm:prSet/>
      <dgm:spPr/>
      <dgm:t>
        <a:bodyPr/>
        <a:lstStyle/>
        <a:p>
          <a:endParaRPr lang="en-US"/>
        </a:p>
      </dgm:t>
    </dgm:pt>
    <dgm:pt modelId="{A539D442-34B4-40F0-B4F7-3966BFA9E532}" type="sibTrans" cxnId="{0AF692A5-100C-4F61-9B26-8DF244A2ED18}">
      <dgm:prSet/>
      <dgm:spPr/>
      <dgm:t>
        <a:bodyPr/>
        <a:lstStyle/>
        <a:p>
          <a:endParaRPr lang="en-US"/>
        </a:p>
      </dgm:t>
    </dgm:pt>
    <dgm:pt modelId="{EDCD4871-63EB-49ED-8BEF-9CE5402C9CD3}">
      <dgm:prSet/>
      <dgm:spPr/>
      <dgm:t>
        <a:bodyPr/>
        <a:lstStyle/>
        <a:p>
          <a:r>
            <a:rPr lang="en-US" dirty="0"/>
            <a:t>Belinda Lopez</a:t>
          </a:r>
          <a:br>
            <a:rPr lang="en-US" dirty="0"/>
          </a:br>
          <a:r>
            <a:rPr lang="en-US" dirty="0">
              <a:hlinkClick xmlns:r="http://schemas.openxmlformats.org/officeDocument/2006/relationships" r:id="rId2"/>
            </a:rPr>
            <a:t>belinda.lopez@tccd.edu</a:t>
          </a:r>
          <a:br>
            <a:rPr lang="en-US" dirty="0"/>
          </a:br>
          <a:r>
            <a:rPr lang="en-US" dirty="0"/>
            <a:t>817-515-4827</a:t>
          </a:r>
        </a:p>
      </dgm:t>
    </dgm:pt>
    <dgm:pt modelId="{AA1785CD-EAAD-40B0-B74C-907F608B9823}" type="parTrans" cxnId="{4EAC0175-37EC-4A1E-AD29-499DB37F4693}">
      <dgm:prSet/>
      <dgm:spPr/>
      <dgm:t>
        <a:bodyPr/>
        <a:lstStyle/>
        <a:p>
          <a:endParaRPr lang="en-US"/>
        </a:p>
      </dgm:t>
    </dgm:pt>
    <dgm:pt modelId="{3B47FA04-851E-4B9D-AD67-E489A1CC6B13}" type="sibTrans" cxnId="{4EAC0175-37EC-4A1E-AD29-499DB37F4693}">
      <dgm:prSet/>
      <dgm:spPr/>
      <dgm:t>
        <a:bodyPr/>
        <a:lstStyle/>
        <a:p>
          <a:endParaRPr lang="en-US"/>
        </a:p>
      </dgm:t>
    </dgm:pt>
    <dgm:pt modelId="{1A85EC1F-410F-49F7-BD55-AC4B11CF5143}" type="pres">
      <dgm:prSet presAssocID="{8CBB8F58-5677-4127-9018-EFCA34415C8A}" presName="root" presStyleCnt="0">
        <dgm:presLayoutVars>
          <dgm:dir/>
          <dgm:resizeHandles val="exact"/>
        </dgm:presLayoutVars>
      </dgm:prSet>
      <dgm:spPr/>
    </dgm:pt>
    <dgm:pt modelId="{C0EAA112-DAA4-46A0-85A7-53980053E41D}" type="pres">
      <dgm:prSet presAssocID="{9ADEA1F9-F38C-4E95-9D15-BDC98D80E779}" presName="compNode" presStyleCnt="0"/>
      <dgm:spPr/>
    </dgm:pt>
    <dgm:pt modelId="{B897C9A1-250D-4A3C-8606-91CEF718022A}" type="pres">
      <dgm:prSet presAssocID="{9ADEA1F9-F38C-4E95-9D15-BDC98D80E779}" presName="bgRect" presStyleLbl="bgShp" presStyleIdx="0" presStyleCnt="3"/>
      <dgm:spPr/>
    </dgm:pt>
    <dgm:pt modelId="{DD1EE3E9-35FE-4450-817C-70A6E1FC6C12}" type="pres">
      <dgm:prSet presAssocID="{9ADEA1F9-F38C-4E95-9D15-BDC98D80E779}" presName="iconRect" presStyleLbl="node1" presStyleIdx="0"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ar"/>
        </a:ext>
      </dgm:extLst>
    </dgm:pt>
    <dgm:pt modelId="{3186BE8C-6441-4E72-A10A-EC0AAF5AA303}" type="pres">
      <dgm:prSet presAssocID="{9ADEA1F9-F38C-4E95-9D15-BDC98D80E779}" presName="spaceRect" presStyleCnt="0"/>
      <dgm:spPr/>
    </dgm:pt>
    <dgm:pt modelId="{FE1B5D40-3B06-40C4-AD18-FA1C5DC52DAD}" type="pres">
      <dgm:prSet presAssocID="{9ADEA1F9-F38C-4E95-9D15-BDC98D80E779}" presName="parTx" presStyleLbl="revTx" presStyleIdx="0" presStyleCnt="3">
        <dgm:presLayoutVars>
          <dgm:chMax val="0"/>
          <dgm:chPref val="0"/>
        </dgm:presLayoutVars>
      </dgm:prSet>
      <dgm:spPr/>
    </dgm:pt>
    <dgm:pt modelId="{95128C57-0E5A-4607-B79D-2AEEB24EA140}" type="pres">
      <dgm:prSet presAssocID="{5A74BF0D-702D-455D-9111-1133008959B6}" presName="sibTrans" presStyleCnt="0"/>
      <dgm:spPr/>
    </dgm:pt>
    <dgm:pt modelId="{3BE50000-605E-40FE-AA38-00BDCF9C884C}" type="pres">
      <dgm:prSet presAssocID="{78A82281-CFC8-484B-90D1-E067067F51F0}" presName="compNode" presStyleCnt="0"/>
      <dgm:spPr/>
    </dgm:pt>
    <dgm:pt modelId="{75F12018-6790-48A1-B660-082325C84737}" type="pres">
      <dgm:prSet presAssocID="{78A82281-CFC8-484B-90D1-E067067F51F0}" presName="bgRect" presStyleLbl="bgShp" presStyleIdx="1" presStyleCnt="3"/>
      <dgm:spPr/>
    </dgm:pt>
    <dgm:pt modelId="{FEDFD04D-C973-4EF1-B819-B004902C74C5}" type="pres">
      <dgm:prSet presAssocID="{78A82281-CFC8-484B-90D1-E067067F51F0}" presName="iconRect" presStyleLbl="node1" presStyleIdx="1"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BF22C444-6891-42E5-86A6-62AF53AC7B3A}" type="pres">
      <dgm:prSet presAssocID="{78A82281-CFC8-484B-90D1-E067067F51F0}" presName="spaceRect" presStyleCnt="0"/>
      <dgm:spPr/>
    </dgm:pt>
    <dgm:pt modelId="{B3BD1EC1-7FFA-4189-9731-B4609749DD7F}" type="pres">
      <dgm:prSet presAssocID="{78A82281-CFC8-484B-90D1-E067067F51F0}" presName="parTx" presStyleLbl="revTx" presStyleIdx="1" presStyleCnt="3">
        <dgm:presLayoutVars>
          <dgm:chMax val="0"/>
          <dgm:chPref val="0"/>
        </dgm:presLayoutVars>
      </dgm:prSet>
      <dgm:spPr/>
    </dgm:pt>
    <dgm:pt modelId="{0501E701-5F23-4CBE-9A6E-0007AF7B5056}" type="pres">
      <dgm:prSet presAssocID="{A539D442-34B4-40F0-B4F7-3966BFA9E532}" presName="sibTrans" presStyleCnt="0"/>
      <dgm:spPr/>
    </dgm:pt>
    <dgm:pt modelId="{11AB955A-E860-4FAA-92D9-69E709DB64A6}" type="pres">
      <dgm:prSet presAssocID="{EDCD4871-63EB-49ED-8BEF-9CE5402C9CD3}" presName="compNode" presStyleCnt="0"/>
      <dgm:spPr/>
    </dgm:pt>
    <dgm:pt modelId="{12287A35-6031-430B-9B25-2A949CE9CD36}" type="pres">
      <dgm:prSet presAssocID="{EDCD4871-63EB-49ED-8BEF-9CE5402C9CD3}" presName="bgRect" presStyleLbl="bgShp" presStyleIdx="2" presStyleCnt="3"/>
      <dgm:spPr/>
    </dgm:pt>
    <dgm:pt modelId="{53BF283D-BAC0-4A9F-AFFB-03A4637D1633}" type="pres">
      <dgm:prSet presAssocID="{EDCD4871-63EB-49ED-8BEF-9CE5402C9CD3}" presName="iconRect" presStyleLbl="node1" presStyleIdx="2" presStyleCnt="3"/>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Envelope"/>
        </a:ext>
      </dgm:extLst>
    </dgm:pt>
    <dgm:pt modelId="{F5257F7F-5CFE-477C-8914-792DFAFF205C}" type="pres">
      <dgm:prSet presAssocID="{EDCD4871-63EB-49ED-8BEF-9CE5402C9CD3}" presName="spaceRect" presStyleCnt="0"/>
      <dgm:spPr/>
    </dgm:pt>
    <dgm:pt modelId="{74FE3EBA-C3AD-41BB-87BD-338F736820F4}" type="pres">
      <dgm:prSet presAssocID="{EDCD4871-63EB-49ED-8BEF-9CE5402C9CD3}" presName="parTx" presStyleLbl="revTx" presStyleIdx="2" presStyleCnt="3">
        <dgm:presLayoutVars>
          <dgm:chMax val="0"/>
          <dgm:chPref val="0"/>
        </dgm:presLayoutVars>
      </dgm:prSet>
      <dgm:spPr/>
    </dgm:pt>
  </dgm:ptLst>
  <dgm:cxnLst>
    <dgm:cxn modelId="{ED081821-C6C7-411D-B99A-D33DFEB05E24}" srcId="{8CBB8F58-5677-4127-9018-EFCA34415C8A}" destId="{9ADEA1F9-F38C-4E95-9D15-BDC98D80E779}" srcOrd="0" destOrd="0" parTransId="{1A3EB7A5-137E-49F5-A1DA-6826065E26AE}" sibTransId="{5A74BF0D-702D-455D-9111-1133008959B6}"/>
    <dgm:cxn modelId="{F8B06738-1575-4F36-92AC-09CDC5208D2E}" type="presOf" srcId="{8CBB8F58-5677-4127-9018-EFCA34415C8A}" destId="{1A85EC1F-410F-49F7-BD55-AC4B11CF5143}" srcOrd="0" destOrd="0" presId="urn:microsoft.com/office/officeart/2018/2/layout/IconVerticalSolidList"/>
    <dgm:cxn modelId="{4EAC0175-37EC-4A1E-AD29-499DB37F4693}" srcId="{8CBB8F58-5677-4127-9018-EFCA34415C8A}" destId="{EDCD4871-63EB-49ED-8BEF-9CE5402C9CD3}" srcOrd="2" destOrd="0" parTransId="{AA1785CD-EAAD-40B0-B74C-907F608B9823}" sibTransId="{3B47FA04-851E-4B9D-AD67-E489A1CC6B13}"/>
    <dgm:cxn modelId="{FD9EBC76-CFA7-40E9-B84B-E340A9B365B0}" type="presOf" srcId="{EDCD4871-63EB-49ED-8BEF-9CE5402C9CD3}" destId="{74FE3EBA-C3AD-41BB-87BD-338F736820F4}" srcOrd="0" destOrd="0" presId="urn:microsoft.com/office/officeart/2018/2/layout/IconVerticalSolidList"/>
    <dgm:cxn modelId="{0AF692A5-100C-4F61-9B26-8DF244A2ED18}" srcId="{8CBB8F58-5677-4127-9018-EFCA34415C8A}" destId="{78A82281-CFC8-484B-90D1-E067067F51F0}" srcOrd="1" destOrd="0" parTransId="{E13E0D81-9DAB-4C85-86D5-8EC8E2C8CD63}" sibTransId="{A539D442-34B4-40F0-B4F7-3966BFA9E532}"/>
    <dgm:cxn modelId="{5E5BCDB5-BC53-4168-8E2D-8AD1B200425C}" type="presOf" srcId="{78A82281-CFC8-484B-90D1-E067067F51F0}" destId="{B3BD1EC1-7FFA-4189-9731-B4609749DD7F}" srcOrd="0" destOrd="0" presId="urn:microsoft.com/office/officeart/2018/2/layout/IconVerticalSolidList"/>
    <dgm:cxn modelId="{FA1128DB-9CAB-4645-96EF-C0737DC40F81}" type="presOf" srcId="{9ADEA1F9-F38C-4E95-9D15-BDC98D80E779}" destId="{FE1B5D40-3B06-40C4-AD18-FA1C5DC52DAD}" srcOrd="0" destOrd="0" presId="urn:microsoft.com/office/officeart/2018/2/layout/IconVerticalSolidList"/>
    <dgm:cxn modelId="{94BC96F5-618C-4A88-93EF-977579339E1A}" type="presParOf" srcId="{1A85EC1F-410F-49F7-BD55-AC4B11CF5143}" destId="{C0EAA112-DAA4-46A0-85A7-53980053E41D}" srcOrd="0" destOrd="0" presId="urn:microsoft.com/office/officeart/2018/2/layout/IconVerticalSolidList"/>
    <dgm:cxn modelId="{6C6FBC29-65E0-466E-94A9-BF3EDCDE48E9}" type="presParOf" srcId="{C0EAA112-DAA4-46A0-85A7-53980053E41D}" destId="{B897C9A1-250D-4A3C-8606-91CEF718022A}" srcOrd="0" destOrd="0" presId="urn:microsoft.com/office/officeart/2018/2/layout/IconVerticalSolidList"/>
    <dgm:cxn modelId="{C5D8DA14-7593-4A8C-977C-6F92A76BA6FE}" type="presParOf" srcId="{C0EAA112-DAA4-46A0-85A7-53980053E41D}" destId="{DD1EE3E9-35FE-4450-817C-70A6E1FC6C12}" srcOrd="1" destOrd="0" presId="urn:microsoft.com/office/officeart/2018/2/layout/IconVerticalSolidList"/>
    <dgm:cxn modelId="{9C4BCC0F-FBD3-4BDD-BCAA-207E96CC5B36}" type="presParOf" srcId="{C0EAA112-DAA4-46A0-85A7-53980053E41D}" destId="{3186BE8C-6441-4E72-A10A-EC0AAF5AA303}" srcOrd="2" destOrd="0" presId="urn:microsoft.com/office/officeart/2018/2/layout/IconVerticalSolidList"/>
    <dgm:cxn modelId="{31D81B23-236E-4FE5-87D9-2EDA09D440E5}" type="presParOf" srcId="{C0EAA112-DAA4-46A0-85A7-53980053E41D}" destId="{FE1B5D40-3B06-40C4-AD18-FA1C5DC52DAD}" srcOrd="3" destOrd="0" presId="urn:microsoft.com/office/officeart/2018/2/layout/IconVerticalSolidList"/>
    <dgm:cxn modelId="{D611BA72-847D-47D9-97A4-DD352811BEEA}" type="presParOf" srcId="{1A85EC1F-410F-49F7-BD55-AC4B11CF5143}" destId="{95128C57-0E5A-4607-B79D-2AEEB24EA140}" srcOrd="1" destOrd="0" presId="urn:microsoft.com/office/officeart/2018/2/layout/IconVerticalSolidList"/>
    <dgm:cxn modelId="{B79BEAB4-8C3F-41BA-B8BD-F4EC81B9FBC0}" type="presParOf" srcId="{1A85EC1F-410F-49F7-BD55-AC4B11CF5143}" destId="{3BE50000-605E-40FE-AA38-00BDCF9C884C}" srcOrd="2" destOrd="0" presId="urn:microsoft.com/office/officeart/2018/2/layout/IconVerticalSolidList"/>
    <dgm:cxn modelId="{BF778AF5-8D98-4769-868F-607EAD9F5F54}" type="presParOf" srcId="{3BE50000-605E-40FE-AA38-00BDCF9C884C}" destId="{75F12018-6790-48A1-B660-082325C84737}" srcOrd="0" destOrd="0" presId="urn:microsoft.com/office/officeart/2018/2/layout/IconVerticalSolidList"/>
    <dgm:cxn modelId="{3197B058-A754-41B0-8E97-A6BAC3F60F0E}" type="presParOf" srcId="{3BE50000-605E-40FE-AA38-00BDCF9C884C}" destId="{FEDFD04D-C973-4EF1-B819-B004902C74C5}" srcOrd="1" destOrd="0" presId="urn:microsoft.com/office/officeart/2018/2/layout/IconVerticalSolidList"/>
    <dgm:cxn modelId="{1D69BF7B-11F1-453A-8545-9B04E3C54B62}" type="presParOf" srcId="{3BE50000-605E-40FE-AA38-00BDCF9C884C}" destId="{BF22C444-6891-42E5-86A6-62AF53AC7B3A}" srcOrd="2" destOrd="0" presId="urn:microsoft.com/office/officeart/2018/2/layout/IconVerticalSolidList"/>
    <dgm:cxn modelId="{8CB9A84D-602F-4FE4-8018-BF37D2DE1D3C}" type="presParOf" srcId="{3BE50000-605E-40FE-AA38-00BDCF9C884C}" destId="{B3BD1EC1-7FFA-4189-9731-B4609749DD7F}" srcOrd="3" destOrd="0" presId="urn:microsoft.com/office/officeart/2018/2/layout/IconVerticalSolidList"/>
    <dgm:cxn modelId="{6624744A-62D6-48ED-A0DC-28C2746CD4DA}" type="presParOf" srcId="{1A85EC1F-410F-49F7-BD55-AC4B11CF5143}" destId="{0501E701-5F23-4CBE-9A6E-0007AF7B5056}" srcOrd="3" destOrd="0" presId="urn:microsoft.com/office/officeart/2018/2/layout/IconVerticalSolidList"/>
    <dgm:cxn modelId="{7E408FE8-6775-4A2B-923E-9994B4856E4A}" type="presParOf" srcId="{1A85EC1F-410F-49F7-BD55-AC4B11CF5143}" destId="{11AB955A-E860-4FAA-92D9-69E709DB64A6}" srcOrd="4" destOrd="0" presId="urn:microsoft.com/office/officeart/2018/2/layout/IconVerticalSolidList"/>
    <dgm:cxn modelId="{5D28EF53-A10D-4182-8B06-8FA1ADD90B28}" type="presParOf" srcId="{11AB955A-E860-4FAA-92D9-69E709DB64A6}" destId="{12287A35-6031-430B-9B25-2A949CE9CD36}" srcOrd="0" destOrd="0" presId="urn:microsoft.com/office/officeart/2018/2/layout/IconVerticalSolidList"/>
    <dgm:cxn modelId="{51CA2368-0BBC-4937-B5CE-A869CE9759D5}" type="presParOf" srcId="{11AB955A-E860-4FAA-92D9-69E709DB64A6}" destId="{53BF283D-BAC0-4A9F-AFFB-03A4637D1633}" srcOrd="1" destOrd="0" presId="urn:microsoft.com/office/officeart/2018/2/layout/IconVerticalSolidList"/>
    <dgm:cxn modelId="{74AD6785-056F-472C-8025-179089C3D434}" type="presParOf" srcId="{11AB955A-E860-4FAA-92D9-69E709DB64A6}" destId="{F5257F7F-5CFE-477C-8914-792DFAFF205C}" srcOrd="2" destOrd="0" presId="urn:microsoft.com/office/officeart/2018/2/layout/IconVerticalSolidList"/>
    <dgm:cxn modelId="{12B67CDF-EE8F-451A-87F0-0FCDA24F8583}" type="presParOf" srcId="{11AB955A-E860-4FAA-92D9-69E709DB64A6}" destId="{74FE3EBA-C3AD-41BB-87BD-338F736820F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71B8D4D-7667-429A-ABB5-717D35849E7B}"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83B7D8-33AC-4BF2-BA80-84F228AC4706}">
      <dgm:prSet phldrT="[Text]"/>
      <dgm:spPr/>
      <dgm:t>
        <a:bodyPr/>
        <a:lstStyle/>
        <a:p>
          <a:r>
            <a:rPr lang="en-US" dirty="0"/>
            <a:t>CLM Option</a:t>
          </a:r>
        </a:p>
      </dgm:t>
    </dgm:pt>
    <dgm:pt modelId="{CB4F1644-BE49-4C0C-8A19-F4CE863ED761}" type="parTrans" cxnId="{6D84335E-07DB-49F0-B784-2A25E5C3A58F}">
      <dgm:prSet/>
      <dgm:spPr/>
      <dgm:t>
        <a:bodyPr/>
        <a:lstStyle/>
        <a:p>
          <a:endParaRPr lang="en-US"/>
        </a:p>
      </dgm:t>
    </dgm:pt>
    <dgm:pt modelId="{CC0C3244-76D4-4052-AB24-5B1C95F8FE0D}" type="sibTrans" cxnId="{6D84335E-07DB-49F0-B784-2A25E5C3A58F}">
      <dgm:prSet/>
      <dgm:spPr/>
      <dgm:t>
        <a:bodyPr/>
        <a:lstStyle/>
        <a:p>
          <a:endParaRPr lang="en-US"/>
        </a:p>
      </dgm:t>
    </dgm:pt>
    <dgm:pt modelId="{B6DBDED2-8B09-4171-9C5A-8A673E9AE3BA}">
      <dgm:prSet phldrT="[Text]"/>
      <dgm:spPr/>
      <dgm:t>
        <a:bodyPr/>
        <a:lstStyle/>
        <a:p>
          <a:r>
            <a:rPr lang="en-US" dirty="0"/>
            <a:t>OER</a:t>
          </a:r>
        </a:p>
      </dgm:t>
    </dgm:pt>
    <dgm:pt modelId="{E80C35F9-A201-4578-A249-DA9AEFE84EDE}" type="parTrans" cxnId="{05265F87-FAF2-445E-AF2E-E8D2EFCC6D4D}">
      <dgm:prSet/>
      <dgm:spPr/>
      <dgm:t>
        <a:bodyPr/>
        <a:lstStyle/>
        <a:p>
          <a:endParaRPr lang="en-US"/>
        </a:p>
      </dgm:t>
    </dgm:pt>
    <dgm:pt modelId="{610BDD47-BE40-489D-B2FA-EEFE822553DD}" type="sibTrans" cxnId="{05265F87-FAF2-445E-AF2E-E8D2EFCC6D4D}">
      <dgm:prSet/>
      <dgm:spPr/>
      <dgm:t>
        <a:bodyPr/>
        <a:lstStyle/>
        <a:p>
          <a:endParaRPr lang="en-US"/>
        </a:p>
      </dgm:t>
    </dgm:pt>
    <dgm:pt modelId="{5F29CA90-164F-464E-89DA-D60B79A3BD62}">
      <dgm:prSet phldrT="[Text]"/>
      <dgm:spPr/>
      <dgm:t>
        <a:bodyPr/>
        <a:lstStyle/>
        <a:p>
          <a:r>
            <a:rPr lang="en-US" dirty="0"/>
            <a:t>No Text Required</a:t>
          </a:r>
        </a:p>
      </dgm:t>
    </dgm:pt>
    <dgm:pt modelId="{ADE7C541-86C8-49DE-B371-4370186CD2DC}" type="parTrans" cxnId="{059EF128-9B6D-4C7F-8089-CE5C030EDC48}">
      <dgm:prSet/>
      <dgm:spPr/>
      <dgm:t>
        <a:bodyPr/>
        <a:lstStyle/>
        <a:p>
          <a:endParaRPr lang="en-US"/>
        </a:p>
      </dgm:t>
    </dgm:pt>
    <dgm:pt modelId="{FA3ACC29-2461-402E-B1E3-C3BAC3A664C9}" type="sibTrans" cxnId="{059EF128-9B6D-4C7F-8089-CE5C030EDC48}">
      <dgm:prSet/>
      <dgm:spPr/>
      <dgm:t>
        <a:bodyPr/>
        <a:lstStyle/>
        <a:p>
          <a:endParaRPr lang="en-US"/>
        </a:p>
      </dgm:t>
    </dgm:pt>
    <dgm:pt modelId="{20B8B57E-E2E3-4ADA-9DA4-EA3ED3581B92}" type="pres">
      <dgm:prSet presAssocID="{571B8D4D-7667-429A-ABB5-717D35849E7B}" presName="Name0" presStyleCnt="0">
        <dgm:presLayoutVars>
          <dgm:chMax val="7"/>
          <dgm:chPref val="7"/>
          <dgm:dir/>
        </dgm:presLayoutVars>
      </dgm:prSet>
      <dgm:spPr/>
    </dgm:pt>
    <dgm:pt modelId="{D899C100-25DB-4D93-9281-71737CC6BFEF}" type="pres">
      <dgm:prSet presAssocID="{571B8D4D-7667-429A-ABB5-717D35849E7B}" presName="Name1" presStyleCnt="0"/>
      <dgm:spPr/>
    </dgm:pt>
    <dgm:pt modelId="{87123319-E345-4393-9612-F41C6780753E}" type="pres">
      <dgm:prSet presAssocID="{571B8D4D-7667-429A-ABB5-717D35849E7B}" presName="cycle" presStyleCnt="0"/>
      <dgm:spPr/>
    </dgm:pt>
    <dgm:pt modelId="{1B17613B-75D0-41C7-A700-2F17DFA39805}" type="pres">
      <dgm:prSet presAssocID="{571B8D4D-7667-429A-ABB5-717D35849E7B}" presName="srcNode" presStyleLbl="node1" presStyleIdx="0" presStyleCnt="3"/>
      <dgm:spPr/>
    </dgm:pt>
    <dgm:pt modelId="{3D0CCD0E-62D4-4844-AC54-373009A17CF3}" type="pres">
      <dgm:prSet presAssocID="{571B8D4D-7667-429A-ABB5-717D35849E7B}" presName="conn" presStyleLbl="parChTrans1D2" presStyleIdx="0" presStyleCnt="1"/>
      <dgm:spPr/>
    </dgm:pt>
    <dgm:pt modelId="{9C4AD53C-9B95-440B-A2C1-53B9174C95D5}" type="pres">
      <dgm:prSet presAssocID="{571B8D4D-7667-429A-ABB5-717D35849E7B}" presName="extraNode" presStyleLbl="node1" presStyleIdx="0" presStyleCnt="3"/>
      <dgm:spPr/>
    </dgm:pt>
    <dgm:pt modelId="{811F928D-B8FF-484B-9CFF-586403F67565}" type="pres">
      <dgm:prSet presAssocID="{571B8D4D-7667-429A-ABB5-717D35849E7B}" presName="dstNode" presStyleLbl="node1" presStyleIdx="0" presStyleCnt="3"/>
      <dgm:spPr/>
    </dgm:pt>
    <dgm:pt modelId="{845FB366-596F-48BF-9DE4-41CF4064387A}" type="pres">
      <dgm:prSet presAssocID="{7583B7D8-33AC-4BF2-BA80-84F228AC4706}" presName="text_1" presStyleLbl="node1" presStyleIdx="0" presStyleCnt="3">
        <dgm:presLayoutVars>
          <dgm:bulletEnabled val="1"/>
        </dgm:presLayoutVars>
      </dgm:prSet>
      <dgm:spPr/>
    </dgm:pt>
    <dgm:pt modelId="{6D2AE1B2-2B02-4755-BF77-A43004F51607}" type="pres">
      <dgm:prSet presAssocID="{7583B7D8-33AC-4BF2-BA80-84F228AC4706}" presName="accent_1" presStyleCnt="0"/>
      <dgm:spPr/>
    </dgm:pt>
    <dgm:pt modelId="{1D9CD580-8E27-4DC7-9E6E-BAB87F8C6472}" type="pres">
      <dgm:prSet presAssocID="{7583B7D8-33AC-4BF2-BA80-84F228AC4706}" presName="accentRepeatNode" presStyleLbl="solidFgAcc1" presStyleIdx="0" presStyleCnt="3"/>
      <dgm:spPr/>
    </dgm:pt>
    <dgm:pt modelId="{2C20710D-770D-425D-B065-5C6BA9C7A8CC}" type="pres">
      <dgm:prSet presAssocID="{B6DBDED2-8B09-4171-9C5A-8A673E9AE3BA}" presName="text_2" presStyleLbl="node1" presStyleIdx="1" presStyleCnt="3">
        <dgm:presLayoutVars>
          <dgm:bulletEnabled val="1"/>
        </dgm:presLayoutVars>
      </dgm:prSet>
      <dgm:spPr/>
    </dgm:pt>
    <dgm:pt modelId="{ACFEEBCE-5DD2-45CC-A5CF-C9542A1D3514}" type="pres">
      <dgm:prSet presAssocID="{B6DBDED2-8B09-4171-9C5A-8A673E9AE3BA}" presName="accent_2" presStyleCnt="0"/>
      <dgm:spPr/>
    </dgm:pt>
    <dgm:pt modelId="{80CC4286-5472-48B2-854E-46AEAA1A5D27}" type="pres">
      <dgm:prSet presAssocID="{B6DBDED2-8B09-4171-9C5A-8A673E9AE3BA}" presName="accentRepeatNode" presStyleLbl="solidFgAcc1" presStyleIdx="1" presStyleCnt="3"/>
      <dgm:spPr/>
    </dgm:pt>
    <dgm:pt modelId="{6B939C5E-64A5-48EF-8E5A-A3F0BC166796}" type="pres">
      <dgm:prSet presAssocID="{5F29CA90-164F-464E-89DA-D60B79A3BD62}" presName="text_3" presStyleLbl="node1" presStyleIdx="2" presStyleCnt="3">
        <dgm:presLayoutVars>
          <dgm:bulletEnabled val="1"/>
        </dgm:presLayoutVars>
      </dgm:prSet>
      <dgm:spPr/>
    </dgm:pt>
    <dgm:pt modelId="{A33EF690-A2CC-4979-A9EF-E8A4F9AB885A}" type="pres">
      <dgm:prSet presAssocID="{5F29CA90-164F-464E-89DA-D60B79A3BD62}" presName="accent_3" presStyleCnt="0"/>
      <dgm:spPr/>
    </dgm:pt>
    <dgm:pt modelId="{F1ABE836-E9C1-4AF0-ABC8-AB2FCC10A0C3}" type="pres">
      <dgm:prSet presAssocID="{5F29CA90-164F-464E-89DA-D60B79A3BD62}" presName="accentRepeatNode" presStyleLbl="solidFgAcc1" presStyleIdx="2" presStyleCnt="3"/>
      <dgm:spPr/>
    </dgm:pt>
  </dgm:ptLst>
  <dgm:cxnLst>
    <dgm:cxn modelId="{0418C80F-AD78-4BFE-BDBD-C3D1E89D6A98}" type="presOf" srcId="{CC0C3244-76D4-4052-AB24-5B1C95F8FE0D}" destId="{3D0CCD0E-62D4-4844-AC54-373009A17CF3}" srcOrd="0" destOrd="0" presId="urn:microsoft.com/office/officeart/2008/layout/VerticalCurvedList"/>
    <dgm:cxn modelId="{CC358F14-2D8E-42CF-95A3-FF40F7C0C9BE}" type="presOf" srcId="{571B8D4D-7667-429A-ABB5-717D35849E7B}" destId="{20B8B57E-E2E3-4ADA-9DA4-EA3ED3581B92}" srcOrd="0" destOrd="0" presId="urn:microsoft.com/office/officeart/2008/layout/VerticalCurvedList"/>
    <dgm:cxn modelId="{2BBD6F28-480F-4C9F-88B0-306C4202B725}" type="presOf" srcId="{7583B7D8-33AC-4BF2-BA80-84F228AC4706}" destId="{845FB366-596F-48BF-9DE4-41CF4064387A}" srcOrd="0" destOrd="0" presId="urn:microsoft.com/office/officeart/2008/layout/VerticalCurvedList"/>
    <dgm:cxn modelId="{059EF128-9B6D-4C7F-8089-CE5C030EDC48}" srcId="{571B8D4D-7667-429A-ABB5-717D35849E7B}" destId="{5F29CA90-164F-464E-89DA-D60B79A3BD62}" srcOrd="2" destOrd="0" parTransId="{ADE7C541-86C8-49DE-B371-4370186CD2DC}" sibTransId="{FA3ACC29-2461-402E-B1E3-C3BAC3A664C9}"/>
    <dgm:cxn modelId="{6D84335E-07DB-49F0-B784-2A25E5C3A58F}" srcId="{571B8D4D-7667-429A-ABB5-717D35849E7B}" destId="{7583B7D8-33AC-4BF2-BA80-84F228AC4706}" srcOrd="0" destOrd="0" parTransId="{CB4F1644-BE49-4C0C-8A19-F4CE863ED761}" sibTransId="{CC0C3244-76D4-4052-AB24-5B1C95F8FE0D}"/>
    <dgm:cxn modelId="{05265F87-FAF2-445E-AF2E-E8D2EFCC6D4D}" srcId="{571B8D4D-7667-429A-ABB5-717D35849E7B}" destId="{B6DBDED2-8B09-4171-9C5A-8A673E9AE3BA}" srcOrd="1" destOrd="0" parTransId="{E80C35F9-A201-4578-A249-DA9AEFE84EDE}" sibTransId="{610BDD47-BE40-489D-B2FA-EEFE822553DD}"/>
    <dgm:cxn modelId="{A9E065BF-3F5D-48ED-9551-615571FE6304}" type="presOf" srcId="{5F29CA90-164F-464E-89DA-D60B79A3BD62}" destId="{6B939C5E-64A5-48EF-8E5A-A3F0BC166796}" srcOrd="0" destOrd="0" presId="urn:microsoft.com/office/officeart/2008/layout/VerticalCurvedList"/>
    <dgm:cxn modelId="{186587FD-33DF-46CE-8691-3E1C7BC605FA}" type="presOf" srcId="{B6DBDED2-8B09-4171-9C5A-8A673E9AE3BA}" destId="{2C20710D-770D-425D-B065-5C6BA9C7A8CC}" srcOrd="0" destOrd="0" presId="urn:microsoft.com/office/officeart/2008/layout/VerticalCurvedList"/>
    <dgm:cxn modelId="{6EE2FA02-92F4-4833-984D-EEA7A46479A4}" type="presParOf" srcId="{20B8B57E-E2E3-4ADA-9DA4-EA3ED3581B92}" destId="{D899C100-25DB-4D93-9281-71737CC6BFEF}" srcOrd="0" destOrd="0" presId="urn:microsoft.com/office/officeart/2008/layout/VerticalCurvedList"/>
    <dgm:cxn modelId="{22FE06C2-0ED1-42F6-8F16-751CCDE450A3}" type="presParOf" srcId="{D899C100-25DB-4D93-9281-71737CC6BFEF}" destId="{87123319-E345-4393-9612-F41C6780753E}" srcOrd="0" destOrd="0" presId="urn:microsoft.com/office/officeart/2008/layout/VerticalCurvedList"/>
    <dgm:cxn modelId="{FD541C4D-E66B-4A04-8884-4542C6D76853}" type="presParOf" srcId="{87123319-E345-4393-9612-F41C6780753E}" destId="{1B17613B-75D0-41C7-A700-2F17DFA39805}" srcOrd="0" destOrd="0" presId="urn:microsoft.com/office/officeart/2008/layout/VerticalCurvedList"/>
    <dgm:cxn modelId="{85D97086-A22E-41AC-8707-93733AB90055}" type="presParOf" srcId="{87123319-E345-4393-9612-F41C6780753E}" destId="{3D0CCD0E-62D4-4844-AC54-373009A17CF3}" srcOrd="1" destOrd="0" presId="urn:microsoft.com/office/officeart/2008/layout/VerticalCurvedList"/>
    <dgm:cxn modelId="{A6AF3E2F-F885-4F8E-8D0F-C4714A8A046A}" type="presParOf" srcId="{87123319-E345-4393-9612-F41C6780753E}" destId="{9C4AD53C-9B95-440B-A2C1-53B9174C95D5}" srcOrd="2" destOrd="0" presId="urn:microsoft.com/office/officeart/2008/layout/VerticalCurvedList"/>
    <dgm:cxn modelId="{DFAA5431-ACAF-43A0-AA78-85829F66177F}" type="presParOf" srcId="{87123319-E345-4393-9612-F41C6780753E}" destId="{811F928D-B8FF-484B-9CFF-586403F67565}" srcOrd="3" destOrd="0" presId="urn:microsoft.com/office/officeart/2008/layout/VerticalCurvedList"/>
    <dgm:cxn modelId="{B881FF67-118F-403F-A6A6-0AA54EAA7A6B}" type="presParOf" srcId="{D899C100-25DB-4D93-9281-71737CC6BFEF}" destId="{845FB366-596F-48BF-9DE4-41CF4064387A}" srcOrd="1" destOrd="0" presId="urn:microsoft.com/office/officeart/2008/layout/VerticalCurvedList"/>
    <dgm:cxn modelId="{3ABBC247-62CE-4E3A-912A-AB50C5C9468A}" type="presParOf" srcId="{D899C100-25DB-4D93-9281-71737CC6BFEF}" destId="{6D2AE1B2-2B02-4755-BF77-A43004F51607}" srcOrd="2" destOrd="0" presId="urn:microsoft.com/office/officeart/2008/layout/VerticalCurvedList"/>
    <dgm:cxn modelId="{E46F9BDF-AF21-4678-A1F6-9299D1FE7FE9}" type="presParOf" srcId="{6D2AE1B2-2B02-4755-BF77-A43004F51607}" destId="{1D9CD580-8E27-4DC7-9E6E-BAB87F8C6472}" srcOrd="0" destOrd="0" presId="urn:microsoft.com/office/officeart/2008/layout/VerticalCurvedList"/>
    <dgm:cxn modelId="{A5BC3AEC-0672-4BC8-B2BA-BCF22015D8F9}" type="presParOf" srcId="{D899C100-25DB-4D93-9281-71737CC6BFEF}" destId="{2C20710D-770D-425D-B065-5C6BA9C7A8CC}" srcOrd="3" destOrd="0" presId="urn:microsoft.com/office/officeart/2008/layout/VerticalCurvedList"/>
    <dgm:cxn modelId="{A0C7BEEC-B5F0-4EC6-8218-9AFC41DE92D2}" type="presParOf" srcId="{D899C100-25DB-4D93-9281-71737CC6BFEF}" destId="{ACFEEBCE-5DD2-45CC-A5CF-C9542A1D3514}" srcOrd="4" destOrd="0" presId="urn:microsoft.com/office/officeart/2008/layout/VerticalCurvedList"/>
    <dgm:cxn modelId="{F4F42951-4A5F-4C9D-9814-15165F2E5085}" type="presParOf" srcId="{ACFEEBCE-5DD2-45CC-A5CF-C9542A1D3514}" destId="{80CC4286-5472-48B2-854E-46AEAA1A5D27}" srcOrd="0" destOrd="0" presId="urn:microsoft.com/office/officeart/2008/layout/VerticalCurvedList"/>
    <dgm:cxn modelId="{BA0DDEA7-A7AF-4E4D-94CF-70B919417186}" type="presParOf" srcId="{D899C100-25DB-4D93-9281-71737CC6BFEF}" destId="{6B939C5E-64A5-48EF-8E5A-A3F0BC166796}" srcOrd="5" destOrd="0" presId="urn:microsoft.com/office/officeart/2008/layout/VerticalCurvedList"/>
    <dgm:cxn modelId="{DAEDB708-94CA-46A7-AB87-32E6D16F5B1E}" type="presParOf" srcId="{D899C100-25DB-4D93-9281-71737CC6BFEF}" destId="{A33EF690-A2CC-4979-A9EF-E8A4F9AB885A}" srcOrd="6" destOrd="0" presId="urn:microsoft.com/office/officeart/2008/layout/VerticalCurvedList"/>
    <dgm:cxn modelId="{A94B5DE1-6DCD-4675-9301-2AFEA1C3912E}" type="presParOf" srcId="{A33EF690-A2CC-4979-A9EF-E8A4F9AB885A}" destId="{F1ABE836-E9C1-4AF0-ABC8-AB2FCC10A0C3}"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71B8D4D-7667-429A-ABB5-717D35849E7B}"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83B7D8-33AC-4BF2-BA80-84F228AC4706}">
      <dgm:prSet phldrT="[Text]"/>
      <dgm:spPr/>
      <dgm:t>
        <a:bodyPr/>
        <a:lstStyle/>
        <a:p>
          <a:r>
            <a:rPr lang="en-US" dirty="0"/>
            <a:t>TCC Plus</a:t>
          </a:r>
        </a:p>
      </dgm:t>
    </dgm:pt>
    <dgm:pt modelId="{CB4F1644-BE49-4C0C-8A19-F4CE863ED761}" type="parTrans" cxnId="{6D84335E-07DB-49F0-B784-2A25E5C3A58F}">
      <dgm:prSet/>
      <dgm:spPr/>
      <dgm:t>
        <a:bodyPr/>
        <a:lstStyle/>
        <a:p>
          <a:endParaRPr lang="en-US"/>
        </a:p>
      </dgm:t>
    </dgm:pt>
    <dgm:pt modelId="{CC0C3244-76D4-4052-AB24-5B1C95F8FE0D}" type="sibTrans" cxnId="{6D84335E-07DB-49F0-B784-2A25E5C3A58F}">
      <dgm:prSet/>
      <dgm:spPr/>
      <dgm:t>
        <a:bodyPr/>
        <a:lstStyle/>
        <a:p>
          <a:endParaRPr lang="en-US"/>
        </a:p>
      </dgm:t>
    </dgm:pt>
    <dgm:pt modelId="{B6DBDED2-8B09-4171-9C5A-8A673E9AE3BA}">
      <dgm:prSet phldrT="[Text]"/>
      <dgm:spPr/>
      <dgm:t>
        <a:bodyPr/>
        <a:lstStyle/>
        <a:p>
          <a:r>
            <a:rPr lang="en-US" dirty="0"/>
            <a:t>Print</a:t>
          </a:r>
        </a:p>
      </dgm:t>
    </dgm:pt>
    <dgm:pt modelId="{E80C35F9-A201-4578-A249-DA9AEFE84EDE}" type="parTrans" cxnId="{05265F87-FAF2-445E-AF2E-E8D2EFCC6D4D}">
      <dgm:prSet/>
      <dgm:spPr/>
      <dgm:t>
        <a:bodyPr/>
        <a:lstStyle/>
        <a:p>
          <a:endParaRPr lang="en-US"/>
        </a:p>
      </dgm:t>
    </dgm:pt>
    <dgm:pt modelId="{610BDD47-BE40-489D-B2FA-EEFE822553DD}" type="sibTrans" cxnId="{05265F87-FAF2-445E-AF2E-E8D2EFCC6D4D}">
      <dgm:prSet/>
      <dgm:spPr/>
      <dgm:t>
        <a:bodyPr/>
        <a:lstStyle/>
        <a:p>
          <a:endParaRPr lang="en-US"/>
        </a:p>
      </dgm:t>
    </dgm:pt>
    <dgm:pt modelId="{5F29CA90-164F-464E-89DA-D60B79A3BD62}">
      <dgm:prSet phldrT="[Text]"/>
      <dgm:spPr/>
      <dgm:t>
        <a:bodyPr/>
        <a:lstStyle/>
        <a:p>
          <a:r>
            <a:rPr lang="en-US" dirty="0"/>
            <a:t>Digital</a:t>
          </a:r>
        </a:p>
      </dgm:t>
    </dgm:pt>
    <dgm:pt modelId="{ADE7C541-86C8-49DE-B371-4370186CD2DC}" type="parTrans" cxnId="{059EF128-9B6D-4C7F-8089-CE5C030EDC48}">
      <dgm:prSet/>
      <dgm:spPr/>
      <dgm:t>
        <a:bodyPr/>
        <a:lstStyle/>
        <a:p>
          <a:endParaRPr lang="en-US"/>
        </a:p>
      </dgm:t>
    </dgm:pt>
    <dgm:pt modelId="{FA3ACC29-2461-402E-B1E3-C3BAC3A664C9}" type="sibTrans" cxnId="{059EF128-9B6D-4C7F-8089-CE5C030EDC48}">
      <dgm:prSet/>
      <dgm:spPr/>
      <dgm:t>
        <a:bodyPr/>
        <a:lstStyle/>
        <a:p>
          <a:endParaRPr lang="en-US"/>
        </a:p>
      </dgm:t>
    </dgm:pt>
    <dgm:pt modelId="{20B8B57E-E2E3-4ADA-9DA4-EA3ED3581B92}" type="pres">
      <dgm:prSet presAssocID="{571B8D4D-7667-429A-ABB5-717D35849E7B}" presName="Name0" presStyleCnt="0">
        <dgm:presLayoutVars>
          <dgm:chMax val="7"/>
          <dgm:chPref val="7"/>
          <dgm:dir/>
        </dgm:presLayoutVars>
      </dgm:prSet>
      <dgm:spPr/>
    </dgm:pt>
    <dgm:pt modelId="{D899C100-25DB-4D93-9281-71737CC6BFEF}" type="pres">
      <dgm:prSet presAssocID="{571B8D4D-7667-429A-ABB5-717D35849E7B}" presName="Name1" presStyleCnt="0"/>
      <dgm:spPr/>
    </dgm:pt>
    <dgm:pt modelId="{87123319-E345-4393-9612-F41C6780753E}" type="pres">
      <dgm:prSet presAssocID="{571B8D4D-7667-429A-ABB5-717D35849E7B}" presName="cycle" presStyleCnt="0"/>
      <dgm:spPr/>
    </dgm:pt>
    <dgm:pt modelId="{1B17613B-75D0-41C7-A700-2F17DFA39805}" type="pres">
      <dgm:prSet presAssocID="{571B8D4D-7667-429A-ABB5-717D35849E7B}" presName="srcNode" presStyleLbl="node1" presStyleIdx="0" presStyleCnt="3"/>
      <dgm:spPr/>
    </dgm:pt>
    <dgm:pt modelId="{3D0CCD0E-62D4-4844-AC54-373009A17CF3}" type="pres">
      <dgm:prSet presAssocID="{571B8D4D-7667-429A-ABB5-717D35849E7B}" presName="conn" presStyleLbl="parChTrans1D2" presStyleIdx="0" presStyleCnt="1"/>
      <dgm:spPr/>
    </dgm:pt>
    <dgm:pt modelId="{9C4AD53C-9B95-440B-A2C1-53B9174C95D5}" type="pres">
      <dgm:prSet presAssocID="{571B8D4D-7667-429A-ABB5-717D35849E7B}" presName="extraNode" presStyleLbl="node1" presStyleIdx="0" presStyleCnt="3"/>
      <dgm:spPr/>
    </dgm:pt>
    <dgm:pt modelId="{811F928D-B8FF-484B-9CFF-586403F67565}" type="pres">
      <dgm:prSet presAssocID="{571B8D4D-7667-429A-ABB5-717D35849E7B}" presName="dstNode" presStyleLbl="node1" presStyleIdx="0" presStyleCnt="3"/>
      <dgm:spPr/>
    </dgm:pt>
    <dgm:pt modelId="{845FB366-596F-48BF-9DE4-41CF4064387A}" type="pres">
      <dgm:prSet presAssocID="{7583B7D8-33AC-4BF2-BA80-84F228AC4706}" presName="text_1" presStyleLbl="node1" presStyleIdx="0" presStyleCnt="3">
        <dgm:presLayoutVars>
          <dgm:bulletEnabled val="1"/>
        </dgm:presLayoutVars>
      </dgm:prSet>
      <dgm:spPr/>
    </dgm:pt>
    <dgm:pt modelId="{6D2AE1B2-2B02-4755-BF77-A43004F51607}" type="pres">
      <dgm:prSet presAssocID="{7583B7D8-33AC-4BF2-BA80-84F228AC4706}" presName="accent_1" presStyleCnt="0"/>
      <dgm:spPr/>
    </dgm:pt>
    <dgm:pt modelId="{1D9CD580-8E27-4DC7-9E6E-BAB87F8C6472}" type="pres">
      <dgm:prSet presAssocID="{7583B7D8-33AC-4BF2-BA80-84F228AC4706}" presName="accentRepeatNode" presStyleLbl="solidFgAcc1" presStyleIdx="0" presStyleCnt="3"/>
      <dgm:spPr/>
    </dgm:pt>
    <dgm:pt modelId="{2C20710D-770D-425D-B065-5C6BA9C7A8CC}" type="pres">
      <dgm:prSet presAssocID="{B6DBDED2-8B09-4171-9C5A-8A673E9AE3BA}" presName="text_2" presStyleLbl="node1" presStyleIdx="1" presStyleCnt="3">
        <dgm:presLayoutVars>
          <dgm:bulletEnabled val="1"/>
        </dgm:presLayoutVars>
      </dgm:prSet>
      <dgm:spPr/>
    </dgm:pt>
    <dgm:pt modelId="{ACFEEBCE-5DD2-45CC-A5CF-C9542A1D3514}" type="pres">
      <dgm:prSet presAssocID="{B6DBDED2-8B09-4171-9C5A-8A673E9AE3BA}" presName="accent_2" presStyleCnt="0"/>
      <dgm:spPr/>
    </dgm:pt>
    <dgm:pt modelId="{80CC4286-5472-48B2-854E-46AEAA1A5D27}" type="pres">
      <dgm:prSet presAssocID="{B6DBDED2-8B09-4171-9C5A-8A673E9AE3BA}" presName="accentRepeatNode" presStyleLbl="solidFgAcc1" presStyleIdx="1" presStyleCnt="3"/>
      <dgm:spPr/>
    </dgm:pt>
    <dgm:pt modelId="{6B939C5E-64A5-48EF-8E5A-A3F0BC166796}" type="pres">
      <dgm:prSet presAssocID="{5F29CA90-164F-464E-89DA-D60B79A3BD62}" presName="text_3" presStyleLbl="node1" presStyleIdx="2" presStyleCnt="3">
        <dgm:presLayoutVars>
          <dgm:bulletEnabled val="1"/>
        </dgm:presLayoutVars>
      </dgm:prSet>
      <dgm:spPr/>
    </dgm:pt>
    <dgm:pt modelId="{A33EF690-A2CC-4979-A9EF-E8A4F9AB885A}" type="pres">
      <dgm:prSet presAssocID="{5F29CA90-164F-464E-89DA-D60B79A3BD62}" presName="accent_3" presStyleCnt="0"/>
      <dgm:spPr/>
    </dgm:pt>
    <dgm:pt modelId="{F1ABE836-E9C1-4AF0-ABC8-AB2FCC10A0C3}" type="pres">
      <dgm:prSet presAssocID="{5F29CA90-164F-464E-89DA-D60B79A3BD62}" presName="accentRepeatNode" presStyleLbl="solidFgAcc1" presStyleIdx="2" presStyleCnt="3"/>
      <dgm:spPr/>
    </dgm:pt>
  </dgm:ptLst>
  <dgm:cxnLst>
    <dgm:cxn modelId="{0418C80F-AD78-4BFE-BDBD-C3D1E89D6A98}" type="presOf" srcId="{CC0C3244-76D4-4052-AB24-5B1C95F8FE0D}" destId="{3D0CCD0E-62D4-4844-AC54-373009A17CF3}" srcOrd="0" destOrd="0" presId="urn:microsoft.com/office/officeart/2008/layout/VerticalCurvedList"/>
    <dgm:cxn modelId="{CC358F14-2D8E-42CF-95A3-FF40F7C0C9BE}" type="presOf" srcId="{571B8D4D-7667-429A-ABB5-717D35849E7B}" destId="{20B8B57E-E2E3-4ADA-9DA4-EA3ED3581B92}" srcOrd="0" destOrd="0" presId="urn:microsoft.com/office/officeart/2008/layout/VerticalCurvedList"/>
    <dgm:cxn modelId="{2BBD6F28-480F-4C9F-88B0-306C4202B725}" type="presOf" srcId="{7583B7D8-33AC-4BF2-BA80-84F228AC4706}" destId="{845FB366-596F-48BF-9DE4-41CF4064387A}" srcOrd="0" destOrd="0" presId="urn:microsoft.com/office/officeart/2008/layout/VerticalCurvedList"/>
    <dgm:cxn modelId="{059EF128-9B6D-4C7F-8089-CE5C030EDC48}" srcId="{571B8D4D-7667-429A-ABB5-717D35849E7B}" destId="{5F29CA90-164F-464E-89DA-D60B79A3BD62}" srcOrd="2" destOrd="0" parTransId="{ADE7C541-86C8-49DE-B371-4370186CD2DC}" sibTransId="{FA3ACC29-2461-402E-B1E3-C3BAC3A664C9}"/>
    <dgm:cxn modelId="{6D84335E-07DB-49F0-B784-2A25E5C3A58F}" srcId="{571B8D4D-7667-429A-ABB5-717D35849E7B}" destId="{7583B7D8-33AC-4BF2-BA80-84F228AC4706}" srcOrd="0" destOrd="0" parTransId="{CB4F1644-BE49-4C0C-8A19-F4CE863ED761}" sibTransId="{CC0C3244-76D4-4052-AB24-5B1C95F8FE0D}"/>
    <dgm:cxn modelId="{05265F87-FAF2-445E-AF2E-E8D2EFCC6D4D}" srcId="{571B8D4D-7667-429A-ABB5-717D35849E7B}" destId="{B6DBDED2-8B09-4171-9C5A-8A673E9AE3BA}" srcOrd="1" destOrd="0" parTransId="{E80C35F9-A201-4578-A249-DA9AEFE84EDE}" sibTransId="{610BDD47-BE40-489D-B2FA-EEFE822553DD}"/>
    <dgm:cxn modelId="{A9E065BF-3F5D-48ED-9551-615571FE6304}" type="presOf" srcId="{5F29CA90-164F-464E-89DA-D60B79A3BD62}" destId="{6B939C5E-64A5-48EF-8E5A-A3F0BC166796}" srcOrd="0" destOrd="0" presId="urn:microsoft.com/office/officeart/2008/layout/VerticalCurvedList"/>
    <dgm:cxn modelId="{186587FD-33DF-46CE-8691-3E1C7BC605FA}" type="presOf" srcId="{B6DBDED2-8B09-4171-9C5A-8A673E9AE3BA}" destId="{2C20710D-770D-425D-B065-5C6BA9C7A8CC}" srcOrd="0" destOrd="0" presId="urn:microsoft.com/office/officeart/2008/layout/VerticalCurvedList"/>
    <dgm:cxn modelId="{6EE2FA02-92F4-4833-984D-EEA7A46479A4}" type="presParOf" srcId="{20B8B57E-E2E3-4ADA-9DA4-EA3ED3581B92}" destId="{D899C100-25DB-4D93-9281-71737CC6BFEF}" srcOrd="0" destOrd="0" presId="urn:microsoft.com/office/officeart/2008/layout/VerticalCurvedList"/>
    <dgm:cxn modelId="{22FE06C2-0ED1-42F6-8F16-751CCDE450A3}" type="presParOf" srcId="{D899C100-25DB-4D93-9281-71737CC6BFEF}" destId="{87123319-E345-4393-9612-F41C6780753E}" srcOrd="0" destOrd="0" presId="urn:microsoft.com/office/officeart/2008/layout/VerticalCurvedList"/>
    <dgm:cxn modelId="{FD541C4D-E66B-4A04-8884-4542C6D76853}" type="presParOf" srcId="{87123319-E345-4393-9612-F41C6780753E}" destId="{1B17613B-75D0-41C7-A700-2F17DFA39805}" srcOrd="0" destOrd="0" presId="urn:microsoft.com/office/officeart/2008/layout/VerticalCurvedList"/>
    <dgm:cxn modelId="{85D97086-A22E-41AC-8707-93733AB90055}" type="presParOf" srcId="{87123319-E345-4393-9612-F41C6780753E}" destId="{3D0CCD0E-62D4-4844-AC54-373009A17CF3}" srcOrd="1" destOrd="0" presId="urn:microsoft.com/office/officeart/2008/layout/VerticalCurvedList"/>
    <dgm:cxn modelId="{A6AF3E2F-F885-4F8E-8D0F-C4714A8A046A}" type="presParOf" srcId="{87123319-E345-4393-9612-F41C6780753E}" destId="{9C4AD53C-9B95-440B-A2C1-53B9174C95D5}" srcOrd="2" destOrd="0" presId="urn:microsoft.com/office/officeart/2008/layout/VerticalCurvedList"/>
    <dgm:cxn modelId="{DFAA5431-ACAF-43A0-AA78-85829F66177F}" type="presParOf" srcId="{87123319-E345-4393-9612-F41C6780753E}" destId="{811F928D-B8FF-484B-9CFF-586403F67565}" srcOrd="3" destOrd="0" presId="urn:microsoft.com/office/officeart/2008/layout/VerticalCurvedList"/>
    <dgm:cxn modelId="{B881FF67-118F-403F-A6A6-0AA54EAA7A6B}" type="presParOf" srcId="{D899C100-25DB-4D93-9281-71737CC6BFEF}" destId="{845FB366-596F-48BF-9DE4-41CF4064387A}" srcOrd="1" destOrd="0" presId="urn:microsoft.com/office/officeart/2008/layout/VerticalCurvedList"/>
    <dgm:cxn modelId="{3ABBC247-62CE-4E3A-912A-AB50C5C9468A}" type="presParOf" srcId="{D899C100-25DB-4D93-9281-71737CC6BFEF}" destId="{6D2AE1B2-2B02-4755-BF77-A43004F51607}" srcOrd="2" destOrd="0" presId="urn:microsoft.com/office/officeart/2008/layout/VerticalCurvedList"/>
    <dgm:cxn modelId="{E46F9BDF-AF21-4678-A1F6-9299D1FE7FE9}" type="presParOf" srcId="{6D2AE1B2-2B02-4755-BF77-A43004F51607}" destId="{1D9CD580-8E27-4DC7-9E6E-BAB87F8C6472}" srcOrd="0" destOrd="0" presId="urn:microsoft.com/office/officeart/2008/layout/VerticalCurvedList"/>
    <dgm:cxn modelId="{A5BC3AEC-0672-4BC8-B2BA-BCF22015D8F9}" type="presParOf" srcId="{D899C100-25DB-4D93-9281-71737CC6BFEF}" destId="{2C20710D-770D-425D-B065-5C6BA9C7A8CC}" srcOrd="3" destOrd="0" presId="urn:microsoft.com/office/officeart/2008/layout/VerticalCurvedList"/>
    <dgm:cxn modelId="{A0C7BEEC-B5F0-4EC6-8218-9AFC41DE92D2}" type="presParOf" srcId="{D899C100-25DB-4D93-9281-71737CC6BFEF}" destId="{ACFEEBCE-5DD2-45CC-A5CF-C9542A1D3514}" srcOrd="4" destOrd="0" presId="urn:microsoft.com/office/officeart/2008/layout/VerticalCurvedList"/>
    <dgm:cxn modelId="{F4F42951-4A5F-4C9D-9814-15165F2E5085}" type="presParOf" srcId="{ACFEEBCE-5DD2-45CC-A5CF-C9542A1D3514}" destId="{80CC4286-5472-48B2-854E-46AEAA1A5D27}" srcOrd="0" destOrd="0" presId="urn:microsoft.com/office/officeart/2008/layout/VerticalCurvedList"/>
    <dgm:cxn modelId="{BA0DDEA7-A7AF-4E4D-94CF-70B919417186}" type="presParOf" srcId="{D899C100-25DB-4D93-9281-71737CC6BFEF}" destId="{6B939C5E-64A5-48EF-8E5A-A3F0BC166796}" srcOrd="5" destOrd="0" presId="urn:microsoft.com/office/officeart/2008/layout/VerticalCurvedList"/>
    <dgm:cxn modelId="{DAEDB708-94CA-46A7-AB87-32E6D16F5B1E}" type="presParOf" srcId="{D899C100-25DB-4D93-9281-71737CC6BFEF}" destId="{A33EF690-A2CC-4979-A9EF-E8A4F9AB885A}" srcOrd="6" destOrd="0" presId="urn:microsoft.com/office/officeart/2008/layout/VerticalCurvedList"/>
    <dgm:cxn modelId="{A94B5DE1-6DCD-4675-9301-2AFEA1C3912E}" type="presParOf" srcId="{A33EF690-A2CC-4979-A9EF-E8A4F9AB885A}" destId="{F1ABE836-E9C1-4AF0-ABC8-AB2FCC10A0C3}"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71B8D4D-7667-429A-ABB5-717D35849E7B}"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83B7D8-33AC-4BF2-BA80-84F228AC4706}">
      <dgm:prSet phldrT="[Text]"/>
      <dgm:spPr/>
      <dgm:t>
        <a:bodyPr/>
        <a:lstStyle/>
        <a:p>
          <a:r>
            <a:rPr lang="en-US" dirty="0"/>
            <a:t>Framework for Adoption Options for an Academic Year</a:t>
          </a:r>
        </a:p>
      </dgm:t>
    </dgm:pt>
    <dgm:pt modelId="{CB4F1644-BE49-4C0C-8A19-F4CE863ED761}" type="parTrans" cxnId="{6D84335E-07DB-49F0-B784-2A25E5C3A58F}">
      <dgm:prSet/>
      <dgm:spPr/>
      <dgm:t>
        <a:bodyPr/>
        <a:lstStyle/>
        <a:p>
          <a:endParaRPr lang="en-US"/>
        </a:p>
      </dgm:t>
    </dgm:pt>
    <dgm:pt modelId="{CC0C3244-76D4-4052-AB24-5B1C95F8FE0D}" type="sibTrans" cxnId="{6D84335E-07DB-49F0-B784-2A25E5C3A58F}">
      <dgm:prSet/>
      <dgm:spPr/>
      <dgm:t>
        <a:bodyPr/>
        <a:lstStyle/>
        <a:p>
          <a:endParaRPr lang="en-US"/>
        </a:p>
      </dgm:t>
    </dgm:pt>
    <dgm:pt modelId="{B6DBDED2-8B09-4171-9C5A-8A673E9AE3BA}">
      <dgm:prSet phldrT="[Text]"/>
      <dgm:spPr/>
      <dgm:t>
        <a:bodyPr/>
        <a:lstStyle/>
        <a:p>
          <a:r>
            <a:rPr lang="en-US" dirty="0"/>
            <a:t>Up to 3 choices per course</a:t>
          </a:r>
        </a:p>
      </dgm:t>
    </dgm:pt>
    <dgm:pt modelId="{E80C35F9-A201-4578-A249-DA9AEFE84EDE}" type="parTrans" cxnId="{05265F87-FAF2-445E-AF2E-E8D2EFCC6D4D}">
      <dgm:prSet/>
      <dgm:spPr/>
      <dgm:t>
        <a:bodyPr/>
        <a:lstStyle/>
        <a:p>
          <a:endParaRPr lang="en-US"/>
        </a:p>
      </dgm:t>
    </dgm:pt>
    <dgm:pt modelId="{610BDD47-BE40-489D-B2FA-EEFE822553DD}" type="sibTrans" cxnId="{05265F87-FAF2-445E-AF2E-E8D2EFCC6D4D}">
      <dgm:prSet/>
      <dgm:spPr/>
      <dgm:t>
        <a:bodyPr/>
        <a:lstStyle/>
        <a:p>
          <a:endParaRPr lang="en-US"/>
        </a:p>
      </dgm:t>
    </dgm:pt>
    <dgm:pt modelId="{BC349AAC-96C6-4BBF-9DF2-E20EA053F793}">
      <dgm:prSet phldrT="[Text]"/>
      <dgm:spPr/>
      <dgm:t>
        <a:bodyPr/>
        <a:lstStyle/>
        <a:p>
          <a:r>
            <a:rPr lang="en-US" dirty="0"/>
            <a:t>In Effect Fall - Summer</a:t>
          </a:r>
        </a:p>
      </dgm:t>
    </dgm:pt>
    <dgm:pt modelId="{78FC7EF3-1ED0-4A87-A956-776F60D734A2}" type="parTrans" cxnId="{50E0C3C6-C9C7-4BB8-AC10-0AA37866EF18}">
      <dgm:prSet/>
      <dgm:spPr/>
      <dgm:t>
        <a:bodyPr/>
        <a:lstStyle/>
        <a:p>
          <a:endParaRPr lang="en-US"/>
        </a:p>
      </dgm:t>
    </dgm:pt>
    <dgm:pt modelId="{B5E62D3D-690C-42DC-8F9E-CA3CFFEB7658}" type="sibTrans" cxnId="{50E0C3C6-C9C7-4BB8-AC10-0AA37866EF18}">
      <dgm:prSet/>
      <dgm:spPr/>
      <dgm:t>
        <a:bodyPr/>
        <a:lstStyle/>
        <a:p>
          <a:endParaRPr lang="en-US"/>
        </a:p>
      </dgm:t>
    </dgm:pt>
    <dgm:pt modelId="{20B8B57E-E2E3-4ADA-9DA4-EA3ED3581B92}" type="pres">
      <dgm:prSet presAssocID="{571B8D4D-7667-429A-ABB5-717D35849E7B}" presName="Name0" presStyleCnt="0">
        <dgm:presLayoutVars>
          <dgm:chMax val="7"/>
          <dgm:chPref val="7"/>
          <dgm:dir/>
        </dgm:presLayoutVars>
      </dgm:prSet>
      <dgm:spPr/>
    </dgm:pt>
    <dgm:pt modelId="{D899C100-25DB-4D93-9281-71737CC6BFEF}" type="pres">
      <dgm:prSet presAssocID="{571B8D4D-7667-429A-ABB5-717D35849E7B}" presName="Name1" presStyleCnt="0"/>
      <dgm:spPr/>
    </dgm:pt>
    <dgm:pt modelId="{87123319-E345-4393-9612-F41C6780753E}" type="pres">
      <dgm:prSet presAssocID="{571B8D4D-7667-429A-ABB5-717D35849E7B}" presName="cycle" presStyleCnt="0"/>
      <dgm:spPr/>
    </dgm:pt>
    <dgm:pt modelId="{1B17613B-75D0-41C7-A700-2F17DFA39805}" type="pres">
      <dgm:prSet presAssocID="{571B8D4D-7667-429A-ABB5-717D35849E7B}" presName="srcNode" presStyleLbl="node1" presStyleIdx="0" presStyleCnt="3"/>
      <dgm:spPr/>
    </dgm:pt>
    <dgm:pt modelId="{3D0CCD0E-62D4-4844-AC54-373009A17CF3}" type="pres">
      <dgm:prSet presAssocID="{571B8D4D-7667-429A-ABB5-717D35849E7B}" presName="conn" presStyleLbl="parChTrans1D2" presStyleIdx="0" presStyleCnt="1"/>
      <dgm:spPr/>
    </dgm:pt>
    <dgm:pt modelId="{9C4AD53C-9B95-440B-A2C1-53B9174C95D5}" type="pres">
      <dgm:prSet presAssocID="{571B8D4D-7667-429A-ABB5-717D35849E7B}" presName="extraNode" presStyleLbl="node1" presStyleIdx="0" presStyleCnt="3"/>
      <dgm:spPr/>
    </dgm:pt>
    <dgm:pt modelId="{811F928D-B8FF-484B-9CFF-586403F67565}" type="pres">
      <dgm:prSet presAssocID="{571B8D4D-7667-429A-ABB5-717D35849E7B}" presName="dstNode" presStyleLbl="node1" presStyleIdx="0" presStyleCnt="3"/>
      <dgm:spPr/>
    </dgm:pt>
    <dgm:pt modelId="{845FB366-596F-48BF-9DE4-41CF4064387A}" type="pres">
      <dgm:prSet presAssocID="{7583B7D8-33AC-4BF2-BA80-84F228AC4706}" presName="text_1" presStyleLbl="node1" presStyleIdx="0" presStyleCnt="3">
        <dgm:presLayoutVars>
          <dgm:bulletEnabled val="1"/>
        </dgm:presLayoutVars>
      </dgm:prSet>
      <dgm:spPr/>
    </dgm:pt>
    <dgm:pt modelId="{6D2AE1B2-2B02-4755-BF77-A43004F51607}" type="pres">
      <dgm:prSet presAssocID="{7583B7D8-33AC-4BF2-BA80-84F228AC4706}" presName="accent_1" presStyleCnt="0"/>
      <dgm:spPr/>
    </dgm:pt>
    <dgm:pt modelId="{1D9CD580-8E27-4DC7-9E6E-BAB87F8C6472}" type="pres">
      <dgm:prSet presAssocID="{7583B7D8-33AC-4BF2-BA80-84F228AC4706}" presName="accentRepeatNode" presStyleLbl="solidFgAcc1" presStyleIdx="0" presStyleCnt="3"/>
      <dgm:spPr/>
    </dgm:pt>
    <dgm:pt modelId="{466F42DF-1D3A-4C8C-B86B-184B475908C2}" type="pres">
      <dgm:prSet presAssocID="{BC349AAC-96C6-4BBF-9DF2-E20EA053F793}" presName="text_2" presStyleLbl="node1" presStyleIdx="1" presStyleCnt="3">
        <dgm:presLayoutVars>
          <dgm:bulletEnabled val="1"/>
        </dgm:presLayoutVars>
      </dgm:prSet>
      <dgm:spPr/>
    </dgm:pt>
    <dgm:pt modelId="{21BCD1D9-6DFF-4DD7-BD1B-DB3755C5A630}" type="pres">
      <dgm:prSet presAssocID="{BC349AAC-96C6-4BBF-9DF2-E20EA053F793}" presName="accent_2" presStyleCnt="0"/>
      <dgm:spPr/>
    </dgm:pt>
    <dgm:pt modelId="{40FA081C-6F29-46E3-B6D9-ABF37B024553}" type="pres">
      <dgm:prSet presAssocID="{BC349AAC-96C6-4BBF-9DF2-E20EA053F793}" presName="accentRepeatNode" presStyleLbl="solidFgAcc1" presStyleIdx="1" presStyleCnt="3"/>
      <dgm:spPr/>
    </dgm:pt>
    <dgm:pt modelId="{4CCF1B00-BA88-4D4F-902A-09BC5B399386}" type="pres">
      <dgm:prSet presAssocID="{B6DBDED2-8B09-4171-9C5A-8A673E9AE3BA}" presName="text_3" presStyleLbl="node1" presStyleIdx="2" presStyleCnt="3">
        <dgm:presLayoutVars>
          <dgm:bulletEnabled val="1"/>
        </dgm:presLayoutVars>
      </dgm:prSet>
      <dgm:spPr/>
    </dgm:pt>
    <dgm:pt modelId="{0A9625D8-AE19-4589-AE4F-95899F989938}" type="pres">
      <dgm:prSet presAssocID="{B6DBDED2-8B09-4171-9C5A-8A673E9AE3BA}" presName="accent_3" presStyleCnt="0"/>
      <dgm:spPr/>
    </dgm:pt>
    <dgm:pt modelId="{80CC4286-5472-48B2-854E-46AEAA1A5D27}" type="pres">
      <dgm:prSet presAssocID="{B6DBDED2-8B09-4171-9C5A-8A673E9AE3BA}" presName="accentRepeatNode" presStyleLbl="solidFgAcc1" presStyleIdx="2" presStyleCnt="3"/>
      <dgm:spPr/>
    </dgm:pt>
  </dgm:ptLst>
  <dgm:cxnLst>
    <dgm:cxn modelId="{0418C80F-AD78-4BFE-BDBD-C3D1E89D6A98}" type="presOf" srcId="{CC0C3244-76D4-4052-AB24-5B1C95F8FE0D}" destId="{3D0CCD0E-62D4-4844-AC54-373009A17CF3}" srcOrd="0" destOrd="0" presId="urn:microsoft.com/office/officeart/2008/layout/VerticalCurvedList"/>
    <dgm:cxn modelId="{CC358F14-2D8E-42CF-95A3-FF40F7C0C9BE}" type="presOf" srcId="{571B8D4D-7667-429A-ABB5-717D35849E7B}" destId="{20B8B57E-E2E3-4ADA-9DA4-EA3ED3581B92}" srcOrd="0" destOrd="0" presId="urn:microsoft.com/office/officeart/2008/layout/VerticalCurvedList"/>
    <dgm:cxn modelId="{2BBD6F28-480F-4C9F-88B0-306C4202B725}" type="presOf" srcId="{7583B7D8-33AC-4BF2-BA80-84F228AC4706}" destId="{845FB366-596F-48BF-9DE4-41CF4064387A}" srcOrd="0" destOrd="0" presId="urn:microsoft.com/office/officeart/2008/layout/VerticalCurvedList"/>
    <dgm:cxn modelId="{6D84335E-07DB-49F0-B784-2A25E5C3A58F}" srcId="{571B8D4D-7667-429A-ABB5-717D35849E7B}" destId="{7583B7D8-33AC-4BF2-BA80-84F228AC4706}" srcOrd="0" destOrd="0" parTransId="{CB4F1644-BE49-4C0C-8A19-F4CE863ED761}" sibTransId="{CC0C3244-76D4-4052-AB24-5B1C95F8FE0D}"/>
    <dgm:cxn modelId="{5877A141-1995-4DA1-BE26-0C2E0480A29A}" type="presOf" srcId="{BC349AAC-96C6-4BBF-9DF2-E20EA053F793}" destId="{466F42DF-1D3A-4C8C-B86B-184B475908C2}" srcOrd="0" destOrd="0" presId="urn:microsoft.com/office/officeart/2008/layout/VerticalCurvedList"/>
    <dgm:cxn modelId="{09A45A6D-46C4-4EC4-AD81-8C42994392CB}" type="presOf" srcId="{B6DBDED2-8B09-4171-9C5A-8A673E9AE3BA}" destId="{4CCF1B00-BA88-4D4F-902A-09BC5B399386}" srcOrd="0" destOrd="0" presId="urn:microsoft.com/office/officeart/2008/layout/VerticalCurvedList"/>
    <dgm:cxn modelId="{05265F87-FAF2-445E-AF2E-E8D2EFCC6D4D}" srcId="{571B8D4D-7667-429A-ABB5-717D35849E7B}" destId="{B6DBDED2-8B09-4171-9C5A-8A673E9AE3BA}" srcOrd="2" destOrd="0" parTransId="{E80C35F9-A201-4578-A249-DA9AEFE84EDE}" sibTransId="{610BDD47-BE40-489D-B2FA-EEFE822553DD}"/>
    <dgm:cxn modelId="{50E0C3C6-C9C7-4BB8-AC10-0AA37866EF18}" srcId="{571B8D4D-7667-429A-ABB5-717D35849E7B}" destId="{BC349AAC-96C6-4BBF-9DF2-E20EA053F793}" srcOrd="1" destOrd="0" parTransId="{78FC7EF3-1ED0-4A87-A956-776F60D734A2}" sibTransId="{B5E62D3D-690C-42DC-8F9E-CA3CFFEB7658}"/>
    <dgm:cxn modelId="{6EE2FA02-92F4-4833-984D-EEA7A46479A4}" type="presParOf" srcId="{20B8B57E-E2E3-4ADA-9DA4-EA3ED3581B92}" destId="{D899C100-25DB-4D93-9281-71737CC6BFEF}" srcOrd="0" destOrd="0" presId="urn:microsoft.com/office/officeart/2008/layout/VerticalCurvedList"/>
    <dgm:cxn modelId="{22FE06C2-0ED1-42F6-8F16-751CCDE450A3}" type="presParOf" srcId="{D899C100-25DB-4D93-9281-71737CC6BFEF}" destId="{87123319-E345-4393-9612-F41C6780753E}" srcOrd="0" destOrd="0" presId="urn:microsoft.com/office/officeart/2008/layout/VerticalCurvedList"/>
    <dgm:cxn modelId="{FD541C4D-E66B-4A04-8884-4542C6D76853}" type="presParOf" srcId="{87123319-E345-4393-9612-F41C6780753E}" destId="{1B17613B-75D0-41C7-A700-2F17DFA39805}" srcOrd="0" destOrd="0" presId="urn:microsoft.com/office/officeart/2008/layout/VerticalCurvedList"/>
    <dgm:cxn modelId="{85D97086-A22E-41AC-8707-93733AB90055}" type="presParOf" srcId="{87123319-E345-4393-9612-F41C6780753E}" destId="{3D0CCD0E-62D4-4844-AC54-373009A17CF3}" srcOrd="1" destOrd="0" presId="urn:microsoft.com/office/officeart/2008/layout/VerticalCurvedList"/>
    <dgm:cxn modelId="{A6AF3E2F-F885-4F8E-8D0F-C4714A8A046A}" type="presParOf" srcId="{87123319-E345-4393-9612-F41C6780753E}" destId="{9C4AD53C-9B95-440B-A2C1-53B9174C95D5}" srcOrd="2" destOrd="0" presId="urn:microsoft.com/office/officeart/2008/layout/VerticalCurvedList"/>
    <dgm:cxn modelId="{DFAA5431-ACAF-43A0-AA78-85829F66177F}" type="presParOf" srcId="{87123319-E345-4393-9612-F41C6780753E}" destId="{811F928D-B8FF-484B-9CFF-586403F67565}" srcOrd="3" destOrd="0" presId="urn:microsoft.com/office/officeart/2008/layout/VerticalCurvedList"/>
    <dgm:cxn modelId="{B881FF67-118F-403F-A6A6-0AA54EAA7A6B}" type="presParOf" srcId="{D899C100-25DB-4D93-9281-71737CC6BFEF}" destId="{845FB366-596F-48BF-9DE4-41CF4064387A}" srcOrd="1" destOrd="0" presId="urn:microsoft.com/office/officeart/2008/layout/VerticalCurvedList"/>
    <dgm:cxn modelId="{3ABBC247-62CE-4E3A-912A-AB50C5C9468A}" type="presParOf" srcId="{D899C100-25DB-4D93-9281-71737CC6BFEF}" destId="{6D2AE1B2-2B02-4755-BF77-A43004F51607}" srcOrd="2" destOrd="0" presId="urn:microsoft.com/office/officeart/2008/layout/VerticalCurvedList"/>
    <dgm:cxn modelId="{E46F9BDF-AF21-4678-A1F6-9299D1FE7FE9}" type="presParOf" srcId="{6D2AE1B2-2B02-4755-BF77-A43004F51607}" destId="{1D9CD580-8E27-4DC7-9E6E-BAB87F8C6472}" srcOrd="0" destOrd="0" presId="urn:microsoft.com/office/officeart/2008/layout/VerticalCurvedList"/>
    <dgm:cxn modelId="{34382383-D8E4-4613-ADB9-FA1E2F85221D}" type="presParOf" srcId="{D899C100-25DB-4D93-9281-71737CC6BFEF}" destId="{466F42DF-1D3A-4C8C-B86B-184B475908C2}" srcOrd="3" destOrd="0" presId="urn:microsoft.com/office/officeart/2008/layout/VerticalCurvedList"/>
    <dgm:cxn modelId="{EA040E2E-A20E-49DC-87E7-E87E14307088}" type="presParOf" srcId="{D899C100-25DB-4D93-9281-71737CC6BFEF}" destId="{21BCD1D9-6DFF-4DD7-BD1B-DB3755C5A630}" srcOrd="4" destOrd="0" presId="urn:microsoft.com/office/officeart/2008/layout/VerticalCurvedList"/>
    <dgm:cxn modelId="{2594E05C-E749-4093-A4BB-D545BB478022}" type="presParOf" srcId="{21BCD1D9-6DFF-4DD7-BD1B-DB3755C5A630}" destId="{40FA081C-6F29-46E3-B6D9-ABF37B024553}" srcOrd="0" destOrd="0" presId="urn:microsoft.com/office/officeart/2008/layout/VerticalCurvedList"/>
    <dgm:cxn modelId="{1C995627-CC56-40FA-940D-8088F699C4B9}" type="presParOf" srcId="{D899C100-25DB-4D93-9281-71737CC6BFEF}" destId="{4CCF1B00-BA88-4D4F-902A-09BC5B399386}" srcOrd="5" destOrd="0" presId="urn:microsoft.com/office/officeart/2008/layout/VerticalCurvedList"/>
    <dgm:cxn modelId="{92E6FB6A-B095-4424-8351-C676B0D27BAC}" type="presParOf" srcId="{D899C100-25DB-4D93-9281-71737CC6BFEF}" destId="{0A9625D8-AE19-4589-AE4F-95899F989938}" srcOrd="6" destOrd="0" presId="urn:microsoft.com/office/officeart/2008/layout/VerticalCurvedList"/>
    <dgm:cxn modelId="{A29A7F54-6275-4AC1-8C8B-4A6F9E994BF8}" type="presParOf" srcId="{0A9625D8-AE19-4589-AE4F-95899F989938}" destId="{80CC4286-5472-48B2-854E-46AEAA1A5D27}"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71B8D4D-7667-429A-ABB5-717D35849E7B}"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83B7D8-33AC-4BF2-BA80-84F228AC4706}">
      <dgm:prSet phldrT="[Text]"/>
      <dgm:spPr/>
      <dgm:t>
        <a:bodyPr/>
        <a:lstStyle/>
        <a:p>
          <a:r>
            <a:rPr lang="en-US" dirty="0"/>
            <a:t>Application – by Faculty</a:t>
          </a:r>
        </a:p>
      </dgm:t>
    </dgm:pt>
    <dgm:pt modelId="{CB4F1644-BE49-4C0C-8A19-F4CE863ED761}" type="parTrans" cxnId="{6D84335E-07DB-49F0-B784-2A25E5C3A58F}">
      <dgm:prSet/>
      <dgm:spPr/>
      <dgm:t>
        <a:bodyPr/>
        <a:lstStyle/>
        <a:p>
          <a:endParaRPr lang="en-US"/>
        </a:p>
      </dgm:t>
    </dgm:pt>
    <dgm:pt modelId="{CC0C3244-76D4-4052-AB24-5B1C95F8FE0D}" type="sibTrans" cxnId="{6D84335E-07DB-49F0-B784-2A25E5C3A58F}">
      <dgm:prSet/>
      <dgm:spPr/>
      <dgm:t>
        <a:bodyPr/>
        <a:lstStyle/>
        <a:p>
          <a:endParaRPr lang="en-US"/>
        </a:p>
      </dgm:t>
    </dgm:pt>
    <dgm:pt modelId="{B6DBDED2-8B09-4171-9C5A-8A673E9AE3BA}">
      <dgm:prSet phldrT="[Text]"/>
      <dgm:spPr/>
      <dgm:t>
        <a:bodyPr/>
        <a:lstStyle/>
        <a:p>
          <a:r>
            <a:rPr lang="en-US" dirty="0"/>
            <a:t>Integration – by Faculty &amp; Bookstores</a:t>
          </a:r>
        </a:p>
      </dgm:t>
    </dgm:pt>
    <dgm:pt modelId="{E80C35F9-A201-4578-A249-DA9AEFE84EDE}" type="parTrans" cxnId="{05265F87-FAF2-445E-AF2E-E8D2EFCC6D4D}">
      <dgm:prSet/>
      <dgm:spPr/>
      <dgm:t>
        <a:bodyPr/>
        <a:lstStyle/>
        <a:p>
          <a:endParaRPr lang="en-US"/>
        </a:p>
      </dgm:t>
    </dgm:pt>
    <dgm:pt modelId="{610BDD47-BE40-489D-B2FA-EEFE822553DD}" type="sibTrans" cxnId="{05265F87-FAF2-445E-AF2E-E8D2EFCC6D4D}">
      <dgm:prSet/>
      <dgm:spPr/>
      <dgm:t>
        <a:bodyPr/>
        <a:lstStyle/>
        <a:p>
          <a:endParaRPr lang="en-US"/>
        </a:p>
      </dgm:t>
    </dgm:pt>
    <dgm:pt modelId="{BC349AAC-96C6-4BBF-9DF2-E20EA053F793}">
      <dgm:prSet phldrT="[Text]"/>
      <dgm:spPr/>
      <dgm:t>
        <a:bodyPr/>
        <a:lstStyle/>
        <a:p>
          <a:r>
            <a:rPr lang="en-US" dirty="0"/>
            <a:t>Approval – by Dept Chair</a:t>
          </a:r>
        </a:p>
      </dgm:t>
    </dgm:pt>
    <dgm:pt modelId="{78FC7EF3-1ED0-4A87-A956-776F60D734A2}" type="parTrans" cxnId="{50E0C3C6-C9C7-4BB8-AC10-0AA37866EF18}">
      <dgm:prSet/>
      <dgm:spPr/>
      <dgm:t>
        <a:bodyPr/>
        <a:lstStyle/>
        <a:p>
          <a:endParaRPr lang="en-US"/>
        </a:p>
      </dgm:t>
    </dgm:pt>
    <dgm:pt modelId="{B5E62D3D-690C-42DC-8F9E-CA3CFFEB7658}" type="sibTrans" cxnId="{50E0C3C6-C9C7-4BB8-AC10-0AA37866EF18}">
      <dgm:prSet/>
      <dgm:spPr/>
      <dgm:t>
        <a:bodyPr/>
        <a:lstStyle/>
        <a:p>
          <a:endParaRPr lang="en-US"/>
        </a:p>
      </dgm:t>
    </dgm:pt>
    <dgm:pt modelId="{1280B445-6F2F-4FA1-AA6E-A514A894E2F7}">
      <dgm:prSet phldrT="[Text]"/>
      <dgm:spPr/>
      <dgm:t>
        <a:bodyPr/>
        <a:lstStyle/>
        <a:p>
          <a:r>
            <a:rPr lang="en-US" dirty="0"/>
            <a:t>Course Charge – by Student Business Services</a:t>
          </a:r>
        </a:p>
      </dgm:t>
    </dgm:pt>
    <dgm:pt modelId="{84704129-2061-4D47-AE35-675592B04FED}" type="parTrans" cxnId="{C426188C-AE43-412D-8085-E3750B043F76}">
      <dgm:prSet/>
      <dgm:spPr/>
      <dgm:t>
        <a:bodyPr/>
        <a:lstStyle/>
        <a:p>
          <a:endParaRPr lang="en-US"/>
        </a:p>
      </dgm:t>
    </dgm:pt>
    <dgm:pt modelId="{F329E606-EE3D-4CFD-B630-AFB0BC1FC173}" type="sibTrans" cxnId="{C426188C-AE43-412D-8085-E3750B043F76}">
      <dgm:prSet/>
      <dgm:spPr/>
      <dgm:t>
        <a:bodyPr/>
        <a:lstStyle/>
        <a:p>
          <a:endParaRPr lang="en-US"/>
        </a:p>
      </dgm:t>
    </dgm:pt>
    <dgm:pt modelId="{A99881A1-6415-4EC2-8F13-3502563EFF12}">
      <dgm:prSet phldrT="[Text]"/>
      <dgm:spPr/>
      <dgm:t>
        <a:bodyPr/>
        <a:lstStyle/>
        <a:p>
          <a:r>
            <a:rPr lang="en-US" dirty="0"/>
            <a:t>Payment – by ISD for Sponsored Students</a:t>
          </a:r>
        </a:p>
      </dgm:t>
    </dgm:pt>
    <dgm:pt modelId="{AF47FF03-E3D1-4DD4-96E4-E81AF29E6FB6}" type="parTrans" cxnId="{1787AE34-6648-4E10-85EB-010917838A21}">
      <dgm:prSet/>
      <dgm:spPr/>
      <dgm:t>
        <a:bodyPr/>
        <a:lstStyle/>
        <a:p>
          <a:endParaRPr lang="en-US"/>
        </a:p>
      </dgm:t>
    </dgm:pt>
    <dgm:pt modelId="{3AFC86E9-8FE6-47BF-A128-34CB9F4EC9F7}" type="sibTrans" cxnId="{1787AE34-6648-4E10-85EB-010917838A21}">
      <dgm:prSet/>
      <dgm:spPr/>
      <dgm:t>
        <a:bodyPr/>
        <a:lstStyle/>
        <a:p>
          <a:endParaRPr lang="en-US"/>
        </a:p>
      </dgm:t>
    </dgm:pt>
    <dgm:pt modelId="{9FD10547-2123-4EB9-A0D7-97E6A4421C3E}">
      <dgm:prSet phldrT="[Text]"/>
      <dgm:spPr/>
      <dgm:t>
        <a:bodyPr/>
        <a:lstStyle/>
        <a:p>
          <a:r>
            <a:rPr lang="en-US" dirty="0"/>
            <a:t>Delivery – through Canvas</a:t>
          </a:r>
        </a:p>
      </dgm:t>
    </dgm:pt>
    <dgm:pt modelId="{C46DD2DD-660A-4AFB-84F1-F1DCE8C9594D}" type="parTrans" cxnId="{F7EBA7D7-6903-4642-B0A2-DBBF5D01702F}">
      <dgm:prSet/>
      <dgm:spPr/>
      <dgm:t>
        <a:bodyPr/>
        <a:lstStyle/>
        <a:p>
          <a:endParaRPr lang="en-US"/>
        </a:p>
      </dgm:t>
    </dgm:pt>
    <dgm:pt modelId="{EB468018-3486-4D71-9F5E-CE7C2C8EE55A}" type="sibTrans" cxnId="{F7EBA7D7-6903-4642-B0A2-DBBF5D01702F}">
      <dgm:prSet/>
      <dgm:spPr/>
      <dgm:t>
        <a:bodyPr/>
        <a:lstStyle/>
        <a:p>
          <a:endParaRPr lang="en-US"/>
        </a:p>
      </dgm:t>
    </dgm:pt>
    <dgm:pt modelId="{20B8B57E-E2E3-4ADA-9DA4-EA3ED3581B92}" type="pres">
      <dgm:prSet presAssocID="{571B8D4D-7667-429A-ABB5-717D35849E7B}" presName="Name0" presStyleCnt="0">
        <dgm:presLayoutVars>
          <dgm:chMax val="7"/>
          <dgm:chPref val="7"/>
          <dgm:dir/>
        </dgm:presLayoutVars>
      </dgm:prSet>
      <dgm:spPr/>
    </dgm:pt>
    <dgm:pt modelId="{D899C100-25DB-4D93-9281-71737CC6BFEF}" type="pres">
      <dgm:prSet presAssocID="{571B8D4D-7667-429A-ABB5-717D35849E7B}" presName="Name1" presStyleCnt="0"/>
      <dgm:spPr/>
    </dgm:pt>
    <dgm:pt modelId="{87123319-E345-4393-9612-F41C6780753E}" type="pres">
      <dgm:prSet presAssocID="{571B8D4D-7667-429A-ABB5-717D35849E7B}" presName="cycle" presStyleCnt="0"/>
      <dgm:spPr/>
    </dgm:pt>
    <dgm:pt modelId="{1B17613B-75D0-41C7-A700-2F17DFA39805}" type="pres">
      <dgm:prSet presAssocID="{571B8D4D-7667-429A-ABB5-717D35849E7B}" presName="srcNode" presStyleLbl="node1" presStyleIdx="0" presStyleCnt="6"/>
      <dgm:spPr/>
    </dgm:pt>
    <dgm:pt modelId="{3D0CCD0E-62D4-4844-AC54-373009A17CF3}" type="pres">
      <dgm:prSet presAssocID="{571B8D4D-7667-429A-ABB5-717D35849E7B}" presName="conn" presStyleLbl="parChTrans1D2" presStyleIdx="0" presStyleCnt="1"/>
      <dgm:spPr/>
    </dgm:pt>
    <dgm:pt modelId="{9C4AD53C-9B95-440B-A2C1-53B9174C95D5}" type="pres">
      <dgm:prSet presAssocID="{571B8D4D-7667-429A-ABB5-717D35849E7B}" presName="extraNode" presStyleLbl="node1" presStyleIdx="0" presStyleCnt="6"/>
      <dgm:spPr/>
    </dgm:pt>
    <dgm:pt modelId="{811F928D-B8FF-484B-9CFF-586403F67565}" type="pres">
      <dgm:prSet presAssocID="{571B8D4D-7667-429A-ABB5-717D35849E7B}" presName="dstNode" presStyleLbl="node1" presStyleIdx="0" presStyleCnt="6"/>
      <dgm:spPr/>
    </dgm:pt>
    <dgm:pt modelId="{845FB366-596F-48BF-9DE4-41CF4064387A}" type="pres">
      <dgm:prSet presAssocID="{7583B7D8-33AC-4BF2-BA80-84F228AC4706}" presName="text_1" presStyleLbl="node1" presStyleIdx="0" presStyleCnt="6">
        <dgm:presLayoutVars>
          <dgm:bulletEnabled val="1"/>
        </dgm:presLayoutVars>
      </dgm:prSet>
      <dgm:spPr/>
    </dgm:pt>
    <dgm:pt modelId="{6D2AE1B2-2B02-4755-BF77-A43004F51607}" type="pres">
      <dgm:prSet presAssocID="{7583B7D8-33AC-4BF2-BA80-84F228AC4706}" presName="accent_1" presStyleCnt="0"/>
      <dgm:spPr/>
    </dgm:pt>
    <dgm:pt modelId="{1D9CD580-8E27-4DC7-9E6E-BAB87F8C6472}" type="pres">
      <dgm:prSet presAssocID="{7583B7D8-33AC-4BF2-BA80-84F228AC4706}" presName="accentRepeatNode" presStyleLbl="solidFgAcc1" presStyleIdx="0" presStyleCnt="6"/>
      <dgm:spPr/>
    </dgm:pt>
    <dgm:pt modelId="{466F42DF-1D3A-4C8C-B86B-184B475908C2}" type="pres">
      <dgm:prSet presAssocID="{BC349AAC-96C6-4BBF-9DF2-E20EA053F793}" presName="text_2" presStyleLbl="node1" presStyleIdx="1" presStyleCnt="6">
        <dgm:presLayoutVars>
          <dgm:bulletEnabled val="1"/>
        </dgm:presLayoutVars>
      </dgm:prSet>
      <dgm:spPr/>
    </dgm:pt>
    <dgm:pt modelId="{21BCD1D9-6DFF-4DD7-BD1B-DB3755C5A630}" type="pres">
      <dgm:prSet presAssocID="{BC349AAC-96C6-4BBF-9DF2-E20EA053F793}" presName="accent_2" presStyleCnt="0"/>
      <dgm:spPr/>
    </dgm:pt>
    <dgm:pt modelId="{40FA081C-6F29-46E3-B6D9-ABF37B024553}" type="pres">
      <dgm:prSet presAssocID="{BC349AAC-96C6-4BBF-9DF2-E20EA053F793}" presName="accentRepeatNode" presStyleLbl="solidFgAcc1" presStyleIdx="1" presStyleCnt="6"/>
      <dgm:spPr/>
    </dgm:pt>
    <dgm:pt modelId="{06CF39E2-E31D-4497-A41E-D890D60B273F}" type="pres">
      <dgm:prSet presAssocID="{1280B445-6F2F-4FA1-AA6E-A514A894E2F7}" presName="text_3" presStyleLbl="node1" presStyleIdx="2" presStyleCnt="6">
        <dgm:presLayoutVars>
          <dgm:bulletEnabled val="1"/>
        </dgm:presLayoutVars>
      </dgm:prSet>
      <dgm:spPr/>
    </dgm:pt>
    <dgm:pt modelId="{D60E40E9-1D9C-4CF1-8F8F-8BE6FA287959}" type="pres">
      <dgm:prSet presAssocID="{1280B445-6F2F-4FA1-AA6E-A514A894E2F7}" presName="accent_3" presStyleCnt="0"/>
      <dgm:spPr/>
    </dgm:pt>
    <dgm:pt modelId="{6F178BB2-3213-4659-BF18-F107CEF868EF}" type="pres">
      <dgm:prSet presAssocID="{1280B445-6F2F-4FA1-AA6E-A514A894E2F7}" presName="accentRepeatNode" presStyleLbl="solidFgAcc1" presStyleIdx="2" presStyleCnt="6"/>
      <dgm:spPr/>
    </dgm:pt>
    <dgm:pt modelId="{556D849A-124C-4F4C-AA1B-F2F78FBFE946}" type="pres">
      <dgm:prSet presAssocID="{B6DBDED2-8B09-4171-9C5A-8A673E9AE3BA}" presName="text_4" presStyleLbl="node1" presStyleIdx="3" presStyleCnt="6">
        <dgm:presLayoutVars>
          <dgm:bulletEnabled val="1"/>
        </dgm:presLayoutVars>
      </dgm:prSet>
      <dgm:spPr/>
    </dgm:pt>
    <dgm:pt modelId="{E5B6D190-7F5B-4EF9-8A88-304E788D0759}" type="pres">
      <dgm:prSet presAssocID="{B6DBDED2-8B09-4171-9C5A-8A673E9AE3BA}" presName="accent_4" presStyleCnt="0"/>
      <dgm:spPr/>
    </dgm:pt>
    <dgm:pt modelId="{80CC4286-5472-48B2-854E-46AEAA1A5D27}" type="pres">
      <dgm:prSet presAssocID="{B6DBDED2-8B09-4171-9C5A-8A673E9AE3BA}" presName="accentRepeatNode" presStyleLbl="solidFgAcc1" presStyleIdx="3" presStyleCnt="6"/>
      <dgm:spPr/>
    </dgm:pt>
    <dgm:pt modelId="{C05FC25A-53C3-4590-98B2-90C9DD1BC603}" type="pres">
      <dgm:prSet presAssocID="{9FD10547-2123-4EB9-A0D7-97E6A4421C3E}" presName="text_5" presStyleLbl="node1" presStyleIdx="4" presStyleCnt="6">
        <dgm:presLayoutVars>
          <dgm:bulletEnabled val="1"/>
        </dgm:presLayoutVars>
      </dgm:prSet>
      <dgm:spPr/>
    </dgm:pt>
    <dgm:pt modelId="{5F3BE36A-CCA3-4EDE-8E6F-A2FE944AA881}" type="pres">
      <dgm:prSet presAssocID="{9FD10547-2123-4EB9-A0D7-97E6A4421C3E}" presName="accent_5" presStyleCnt="0"/>
      <dgm:spPr/>
    </dgm:pt>
    <dgm:pt modelId="{6E0CC044-111D-4EB5-9279-D2A873B34B4C}" type="pres">
      <dgm:prSet presAssocID="{9FD10547-2123-4EB9-A0D7-97E6A4421C3E}" presName="accentRepeatNode" presStyleLbl="solidFgAcc1" presStyleIdx="4" presStyleCnt="6"/>
      <dgm:spPr/>
    </dgm:pt>
    <dgm:pt modelId="{FB88160B-801E-49FB-B778-9796F270AE1B}" type="pres">
      <dgm:prSet presAssocID="{A99881A1-6415-4EC2-8F13-3502563EFF12}" presName="text_6" presStyleLbl="node1" presStyleIdx="5" presStyleCnt="6">
        <dgm:presLayoutVars>
          <dgm:bulletEnabled val="1"/>
        </dgm:presLayoutVars>
      </dgm:prSet>
      <dgm:spPr/>
    </dgm:pt>
    <dgm:pt modelId="{C364217A-BE8B-42C1-9A37-187E864747FF}" type="pres">
      <dgm:prSet presAssocID="{A99881A1-6415-4EC2-8F13-3502563EFF12}" presName="accent_6" presStyleCnt="0"/>
      <dgm:spPr/>
    </dgm:pt>
    <dgm:pt modelId="{BF300B78-E084-48B2-B436-6428903B613C}" type="pres">
      <dgm:prSet presAssocID="{A99881A1-6415-4EC2-8F13-3502563EFF12}" presName="accentRepeatNode" presStyleLbl="solidFgAcc1" presStyleIdx="5" presStyleCnt="6"/>
      <dgm:spPr/>
    </dgm:pt>
  </dgm:ptLst>
  <dgm:cxnLst>
    <dgm:cxn modelId="{E0BD7602-330D-471D-AA06-14C957C22D05}" type="presOf" srcId="{B6DBDED2-8B09-4171-9C5A-8A673E9AE3BA}" destId="{556D849A-124C-4F4C-AA1B-F2F78FBFE946}" srcOrd="0" destOrd="0" presId="urn:microsoft.com/office/officeart/2008/layout/VerticalCurvedList"/>
    <dgm:cxn modelId="{0418C80F-AD78-4BFE-BDBD-C3D1E89D6A98}" type="presOf" srcId="{CC0C3244-76D4-4052-AB24-5B1C95F8FE0D}" destId="{3D0CCD0E-62D4-4844-AC54-373009A17CF3}" srcOrd="0" destOrd="0" presId="urn:microsoft.com/office/officeart/2008/layout/VerticalCurvedList"/>
    <dgm:cxn modelId="{CC358F14-2D8E-42CF-95A3-FF40F7C0C9BE}" type="presOf" srcId="{571B8D4D-7667-429A-ABB5-717D35849E7B}" destId="{20B8B57E-E2E3-4ADA-9DA4-EA3ED3581B92}" srcOrd="0" destOrd="0" presId="urn:microsoft.com/office/officeart/2008/layout/VerticalCurvedList"/>
    <dgm:cxn modelId="{AAE94F1B-A42A-4A55-8D14-B8EE4E780022}" type="presOf" srcId="{1280B445-6F2F-4FA1-AA6E-A514A894E2F7}" destId="{06CF39E2-E31D-4497-A41E-D890D60B273F}" srcOrd="0" destOrd="0" presId="urn:microsoft.com/office/officeart/2008/layout/VerticalCurvedList"/>
    <dgm:cxn modelId="{4385DA1E-3012-453A-9A6C-14D5D6B6C94E}" type="presOf" srcId="{A99881A1-6415-4EC2-8F13-3502563EFF12}" destId="{FB88160B-801E-49FB-B778-9796F270AE1B}" srcOrd="0" destOrd="0" presId="urn:microsoft.com/office/officeart/2008/layout/VerticalCurvedList"/>
    <dgm:cxn modelId="{2BBD6F28-480F-4C9F-88B0-306C4202B725}" type="presOf" srcId="{7583B7D8-33AC-4BF2-BA80-84F228AC4706}" destId="{845FB366-596F-48BF-9DE4-41CF4064387A}" srcOrd="0" destOrd="0" presId="urn:microsoft.com/office/officeart/2008/layout/VerticalCurvedList"/>
    <dgm:cxn modelId="{B747E62A-5023-4C63-9E94-D8C40864E4F7}" type="presOf" srcId="{9FD10547-2123-4EB9-A0D7-97E6A4421C3E}" destId="{C05FC25A-53C3-4590-98B2-90C9DD1BC603}" srcOrd="0" destOrd="0" presId="urn:microsoft.com/office/officeart/2008/layout/VerticalCurvedList"/>
    <dgm:cxn modelId="{1787AE34-6648-4E10-85EB-010917838A21}" srcId="{571B8D4D-7667-429A-ABB5-717D35849E7B}" destId="{A99881A1-6415-4EC2-8F13-3502563EFF12}" srcOrd="5" destOrd="0" parTransId="{AF47FF03-E3D1-4DD4-96E4-E81AF29E6FB6}" sibTransId="{3AFC86E9-8FE6-47BF-A128-34CB9F4EC9F7}"/>
    <dgm:cxn modelId="{6D84335E-07DB-49F0-B784-2A25E5C3A58F}" srcId="{571B8D4D-7667-429A-ABB5-717D35849E7B}" destId="{7583B7D8-33AC-4BF2-BA80-84F228AC4706}" srcOrd="0" destOrd="0" parTransId="{CB4F1644-BE49-4C0C-8A19-F4CE863ED761}" sibTransId="{CC0C3244-76D4-4052-AB24-5B1C95F8FE0D}"/>
    <dgm:cxn modelId="{5877A141-1995-4DA1-BE26-0C2E0480A29A}" type="presOf" srcId="{BC349AAC-96C6-4BBF-9DF2-E20EA053F793}" destId="{466F42DF-1D3A-4C8C-B86B-184B475908C2}" srcOrd="0" destOrd="0" presId="urn:microsoft.com/office/officeart/2008/layout/VerticalCurvedList"/>
    <dgm:cxn modelId="{05265F87-FAF2-445E-AF2E-E8D2EFCC6D4D}" srcId="{571B8D4D-7667-429A-ABB5-717D35849E7B}" destId="{B6DBDED2-8B09-4171-9C5A-8A673E9AE3BA}" srcOrd="3" destOrd="0" parTransId="{E80C35F9-A201-4578-A249-DA9AEFE84EDE}" sibTransId="{610BDD47-BE40-489D-B2FA-EEFE822553DD}"/>
    <dgm:cxn modelId="{C426188C-AE43-412D-8085-E3750B043F76}" srcId="{571B8D4D-7667-429A-ABB5-717D35849E7B}" destId="{1280B445-6F2F-4FA1-AA6E-A514A894E2F7}" srcOrd="2" destOrd="0" parTransId="{84704129-2061-4D47-AE35-675592B04FED}" sibTransId="{F329E606-EE3D-4CFD-B630-AFB0BC1FC173}"/>
    <dgm:cxn modelId="{50E0C3C6-C9C7-4BB8-AC10-0AA37866EF18}" srcId="{571B8D4D-7667-429A-ABB5-717D35849E7B}" destId="{BC349AAC-96C6-4BBF-9DF2-E20EA053F793}" srcOrd="1" destOrd="0" parTransId="{78FC7EF3-1ED0-4A87-A956-776F60D734A2}" sibTransId="{B5E62D3D-690C-42DC-8F9E-CA3CFFEB7658}"/>
    <dgm:cxn modelId="{F7EBA7D7-6903-4642-B0A2-DBBF5D01702F}" srcId="{571B8D4D-7667-429A-ABB5-717D35849E7B}" destId="{9FD10547-2123-4EB9-A0D7-97E6A4421C3E}" srcOrd="4" destOrd="0" parTransId="{C46DD2DD-660A-4AFB-84F1-F1DCE8C9594D}" sibTransId="{EB468018-3486-4D71-9F5E-CE7C2C8EE55A}"/>
    <dgm:cxn modelId="{6EE2FA02-92F4-4833-984D-EEA7A46479A4}" type="presParOf" srcId="{20B8B57E-E2E3-4ADA-9DA4-EA3ED3581B92}" destId="{D899C100-25DB-4D93-9281-71737CC6BFEF}" srcOrd="0" destOrd="0" presId="urn:microsoft.com/office/officeart/2008/layout/VerticalCurvedList"/>
    <dgm:cxn modelId="{22FE06C2-0ED1-42F6-8F16-751CCDE450A3}" type="presParOf" srcId="{D899C100-25DB-4D93-9281-71737CC6BFEF}" destId="{87123319-E345-4393-9612-F41C6780753E}" srcOrd="0" destOrd="0" presId="urn:microsoft.com/office/officeart/2008/layout/VerticalCurvedList"/>
    <dgm:cxn modelId="{FD541C4D-E66B-4A04-8884-4542C6D76853}" type="presParOf" srcId="{87123319-E345-4393-9612-F41C6780753E}" destId="{1B17613B-75D0-41C7-A700-2F17DFA39805}" srcOrd="0" destOrd="0" presId="urn:microsoft.com/office/officeart/2008/layout/VerticalCurvedList"/>
    <dgm:cxn modelId="{85D97086-A22E-41AC-8707-93733AB90055}" type="presParOf" srcId="{87123319-E345-4393-9612-F41C6780753E}" destId="{3D0CCD0E-62D4-4844-AC54-373009A17CF3}" srcOrd="1" destOrd="0" presId="urn:microsoft.com/office/officeart/2008/layout/VerticalCurvedList"/>
    <dgm:cxn modelId="{A6AF3E2F-F885-4F8E-8D0F-C4714A8A046A}" type="presParOf" srcId="{87123319-E345-4393-9612-F41C6780753E}" destId="{9C4AD53C-9B95-440B-A2C1-53B9174C95D5}" srcOrd="2" destOrd="0" presId="urn:microsoft.com/office/officeart/2008/layout/VerticalCurvedList"/>
    <dgm:cxn modelId="{DFAA5431-ACAF-43A0-AA78-85829F66177F}" type="presParOf" srcId="{87123319-E345-4393-9612-F41C6780753E}" destId="{811F928D-B8FF-484B-9CFF-586403F67565}" srcOrd="3" destOrd="0" presId="urn:microsoft.com/office/officeart/2008/layout/VerticalCurvedList"/>
    <dgm:cxn modelId="{B881FF67-118F-403F-A6A6-0AA54EAA7A6B}" type="presParOf" srcId="{D899C100-25DB-4D93-9281-71737CC6BFEF}" destId="{845FB366-596F-48BF-9DE4-41CF4064387A}" srcOrd="1" destOrd="0" presId="urn:microsoft.com/office/officeart/2008/layout/VerticalCurvedList"/>
    <dgm:cxn modelId="{3ABBC247-62CE-4E3A-912A-AB50C5C9468A}" type="presParOf" srcId="{D899C100-25DB-4D93-9281-71737CC6BFEF}" destId="{6D2AE1B2-2B02-4755-BF77-A43004F51607}" srcOrd="2" destOrd="0" presId="urn:microsoft.com/office/officeart/2008/layout/VerticalCurvedList"/>
    <dgm:cxn modelId="{E46F9BDF-AF21-4678-A1F6-9299D1FE7FE9}" type="presParOf" srcId="{6D2AE1B2-2B02-4755-BF77-A43004F51607}" destId="{1D9CD580-8E27-4DC7-9E6E-BAB87F8C6472}" srcOrd="0" destOrd="0" presId="urn:microsoft.com/office/officeart/2008/layout/VerticalCurvedList"/>
    <dgm:cxn modelId="{34382383-D8E4-4613-ADB9-FA1E2F85221D}" type="presParOf" srcId="{D899C100-25DB-4D93-9281-71737CC6BFEF}" destId="{466F42DF-1D3A-4C8C-B86B-184B475908C2}" srcOrd="3" destOrd="0" presId="urn:microsoft.com/office/officeart/2008/layout/VerticalCurvedList"/>
    <dgm:cxn modelId="{EA040E2E-A20E-49DC-87E7-E87E14307088}" type="presParOf" srcId="{D899C100-25DB-4D93-9281-71737CC6BFEF}" destId="{21BCD1D9-6DFF-4DD7-BD1B-DB3755C5A630}" srcOrd="4" destOrd="0" presId="urn:microsoft.com/office/officeart/2008/layout/VerticalCurvedList"/>
    <dgm:cxn modelId="{2594E05C-E749-4093-A4BB-D545BB478022}" type="presParOf" srcId="{21BCD1D9-6DFF-4DD7-BD1B-DB3755C5A630}" destId="{40FA081C-6F29-46E3-B6D9-ABF37B024553}" srcOrd="0" destOrd="0" presId="urn:microsoft.com/office/officeart/2008/layout/VerticalCurvedList"/>
    <dgm:cxn modelId="{6C7D4248-77CA-4987-B235-02859A4A9838}" type="presParOf" srcId="{D899C100-25DB-4D93-9281-71737CC6BFEF}" destId="{06CF39E2-E31D-4497-A41E-D890D60B273F}" srcOrd="5" destOrd="0" presId="urn:microsoft.com/office/officeart/2008/layout/VerticalCurvedList"/>
    <dgm:cxn modelId="{1CD5B34D-36D5-4458-985E-685642535FD0}" type="presParOf" srcId="{D899C100-25DB-4D93-9281-71737CC6BFEF}" destId="{D60E40E9-1D9C-4CF1-8F8F-8BE6FA287959}" srcOrd="6" destOrd="0" presId="urn:microsoft.com/office/officeart/2008/layout/VerticalCurvedList"/>
    <dgm:cxn modelId="{401BEA99-270E-4263-B2CC-530DB4A2322F}" type="presParOf" srcId="{D60E40E9-1D9C-4CF1-8F8F-8BE6FA287959}" destId="{6F178BB2-3213-4659-BF18-F107CEF868EF}" srcOrd="0" destOrd="0" presId="urn:microsoft.com/office/officeart/2008/layout/VerticalCurvedList"/>
    <dgm:cxn modelId="{450BC586-4B76-4FA7-819E-9D225DD7626C}" type="presParOf" srcId="{D899C100-25DB-4D93-9281-71737CC6BFEF}" destId="{556D849A-124C-4F4C-AA1B-F2F78FBFE946}" srcOrd="7" destOrd="0" presId="urn:microsoft.com/office/officeart/2008/layout/VerticalCurvedList"/>
    <dgm:cxn modelId="{AEE30EB3-8E32-40A8-8B2F-FD743A53ED02}" type="presParOf" srcId="{D899C100-25DB-4D93-9281-71737CC6BFEF}" destId="{E5B6D190-7F5B-4EF9-8A88-304E788D0759}" srcOrd="8" destOrd="0" presId="urn:microsoft.com/office/officeart/2008/layout/VerticalCurvedList"/>
    <dgm:cxn modelId="{62BB0D32-4782-4461-88AB-E95FFB213BB4}" type="presParOf" srcId="{E5B6D190-7F5B-4EF9-8A88-304E788D0759}" destId="{80CC4286-5472-48B2-854E-46AEAA1A5D27}" srcOrd="0" destOrd="0" presId="urn:microsoft.com/office/officeart/2008/layout/VerticalCurvedList"/>
    <dgm:cxn modelId="{C61ABE54-509E-47D7-A338-6A4C6EBDD4BB}" type="presParOf" srcId="{D899C100-25DB-4D93-9281-71737CC6BFEF}" destId="{C05FC25A-53C3-4590-98B2-90C9DD1BC603}" srcOrd="9" destOrd="0" presId="urn:microsoft.com/office/officeart/2008/layout/VerticalCurvedList"/>
    <dgm:cxn modelId="{3EAE1EED-C27C-4D2B-8E42-197B8505EED0}" type="presParOf" srcId="{D899C100-25DB-4D93-9281-71737CC6BFEF}" destId="{5F3BE36A-CCA3-4EDE-8E6F-A2FE944AA881}" srcOrd="10" destOrd="0" presId="urn:microsoft.com/office/officeart/2008/layout/VerticalCurvedList"/>
    <dgm:cxn modelId="{0285F8FA-12CE-47B3-8180-A80FB91D9174}" type="presParOf" srcId="{5F3BE36A-CCA3-4EDE-8E6F-A2FE944AA881}" destId="{6E0CC044-111D-4EB5-9279-D2A873B34B4C}" srcOrd="0" destOrd="0" presId="urn:microsoft.com/office/officeart/2008/layout/VerticalCurvedList"/>
    <dgm:cxn modelId="{F1ABB96E-F0FB-4BD9-9A3A-C41C5D34D11E}" type="presParOf" srcId="{D899C100-25DB-4D93-9281-71737CC6BFEF}" destId="{FB88160B-801E-49FB-B778-9796F270AE1B}" srcOrd="11" destOrd="0" presId="urn:microsoft.com/office/officeart/2008/layout/VerticalCurvedList"/>
    <dgm:cxn modelId="{4FD74FE1-ED92-4858-A0BB-E5A9B07C40C0}" type="presParOf" srcId="{D899C100-25DB-4D93-9281-71737CC6BFEF}" destId="{C364217A-BE8B-42C1-9A37-187E864747FF}" srcOrd="12" destOrd="0" presId="urn:microsoft.com/office/officeart/2008/layout/VerticalCurvedList"/>
    <dgm:cxn modelId="{8E6D526C-B52A-4F8D-8958-AAA9D9D7B7F3}" type="presParOf" srcId="{C364217A-BE8B-42C1-9A37-187E864747FF}" destId="{BF300B78-E084-48B2-B436-6428903B613C}"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71B8D4D-7667-429A-ABB5-717D35849E7B}"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83B7D8-33AC-4BF2-BA80-84F228AC4706}">
      <dgm:prSet phldrT="[Text]"/>
      <dgm:spPr/>
      <dgm:t>
        <a:bodyPr/>
        <a:lstStyle/>
        <a:p>
          <a:r>
            <a:rPr lang="en-US" dirty="0"/>
            <a:t>Dashboards</a:t>
          </a:r>
        </a:p>
      </dgm:t>
    </dgm:pt>
    <dgm:pt modelId="{CB4F1644-BE49-4C0C-8A19-F4CE863ED761}" type="parTrans" cxnId="{6D84335E-07DB-49F0-B784-2A25E5C3A58F}">
      <dgm:prSet/>
      <dgm:spPr/>
      <dgm:t>
        <a:bodyPr/>
        <a:lstStyle/>
        <a:p>
          <a:endParaRPr lang="en-US"/>
        </a:p>
      </dgm:t>
    </dgm:pt>
    <dgm:pt modelId="{CC0C3244-76D4-4052-AB24-5B1C95F8FE0D}" type="sibTrans" cxnId="{6D84335E-07DB-49F0-B784-2A25E5C3A58F}">
      <dgm:prSet/>
      <dgm:spPr/>
      <dgm:t>
        <a:bodyPr/>
        <a:lstStyle/>
        <a:p>
          <a:endParaRPr lang="en-US"/>
        </a:p>
      </dgm:t>
    </dgm:pt>
    <dgm:pt modelId="{B6DBDED2-8B09-4171-9C5A-8A673E9AE3BA}">
      <dgm:prSet phldrT="[Text]"/>
      <dgm:spPr/>
      <dgm:t>
        <a:bodyPr/>
        <a:lstStyle/>
        <a:p>
          <a:r>
            <a:rPr lang="en-US" dirty="0"/>
            <a:t>Review Reports for DE Sections</a:t>
          </a:r>
        </a:p>
      </dgm:t>
    </dgm:pt>
    <dgm:pt modelId="{E80C35F9-A201-4578-A249-DA9AEFE84EDE}" type="parTrans" cxnId="{05265F87-FAF2-445E-AF2E-E8D2EFCC6D4D}">
      <dgm:prSet/>
      <dgm:spPr/>
      <dgm:t>
        <a:bodyPr/>
        <a:lstStyle/>
        <a:p>
          <a:endParaRPr lang="en-US"/>
        </a:p>
      </dgm:t>
    </dgm:pt>
    <dgm:pt modelId="{610BDD47-BE40-489D-B2FA-EEFE822553DD}" type="sibTrans" cxnId="{05265F87-FAF2-445E-AF2E-E8D2EFCC6D4D}">
      <dgm:prSet/>
      <dgm:spPr/>
      <dgm:t>
        <a:bodyPr/>
        <a:lstStyle/>
        <a:p>
          <a:endParaRPr lang="en-US"/>
        </a:p>
      </dgm:t>
    </dgm:pt>
    <dgm:pt modelId="{BC349AAC-96C6-4BBF-9DF2-E20EA053F793}">
      <dgm:prSet phldrT="[Text]"/>
      <dgm:spPr/>
      <dgm:t>
        <a:bodyPr/>
        <a:lstStyle/>
        <a:p>
          <a:r>
            <a:rPr lang="en-US" dirty="0"/>
            <a:t>Courses without Books</a:t>
          </a:r>
        </a:p>
      </dgm:t>
    </dgm:pt>
    <dgm:pt modelId="{78FC7EF3-1ED0-4A87-A956-776F60D734A2}" type="parTrans" cxnId="{50E0C3C6-C9C7-4BB8-AC10-0AA37866EF18}">
      <dgm:prSet/>
      <dgm:spPr/>
      <dgm:t>
        <a:bodyPr/>
        <a:lstStyle/>
        <a:p>
          <a:endParaRPr lang="en-US"/>
        </a:p>
      </dgm:t>
    </dgm:pt>
    <dgm:pt modelId="{B5E62D3D-690C-42DC-8F9E-CA3CFFEB7658}" type="sibTrans" cxnId="{50E0C3C6-C9C7-4BB8-AC10-0AA37866EF18}">
      <dgm:prSet/>
      <dgm:spPr/>
      <dgm:t>
        <a:bodyPr/>
        <a:lstStyle/>
        <a:p>
          <a:endParaRPr lang="en-US"/>
        </a:p>
      </dgm:t>
    </dgm:pt>
    <dgm:pt modelId="{20B8B57E-E2E3-4ADA-9DA4-EA3ED3581B92}" type="pres">
      <dgm:prSet presAssocID="{571B8D4D-7667-429A-ABB5-717D35849E7B}" presName="Name0" presStyleCnt="0">
        <dgm:presLayoutVars>
          <dgm:chMax val="7"/>
          <dgm:chPref val="7"/>
          <dgm:dir/>
        </dgm:presLayoutVars>
      </dgm:prSet>
      <dgm:spPr/>
    </dgm:pt>
    <dgm:pt modelId="{D899C100-25DB-4D93-9281-71737CC6BFEF}" type="pres">
      <dgm:prSet presAssocID="{571B8D4D-7667-429A-ABB5-717D35849E7B}" presName="Name1" presStyleCnt="0"/>
      <dgm:spPr/>
    </dgm:pt>
    <dgm:pt modelId="{87123319-E345-4393-9612-F41C6780753E}" type="pres">
      <dgm:prSet presAssocID="{571B8D4D-7667-429A-ABB5-717D35849E7B}" presName="cycle" presStyleCnt="0"/>
      <dgm:spPr/>
    </dgm:pt>
    <dgm:pt modelId="{1B17613B-75D0-41C7-A700-2F17DFA39805}" type="pres">
      <dgm:prSet presAssocID="{571B8D4D-7667-429A-ABB5-717D35849E7B}" presName="srcNode" presStyleLbl="node1" presStyleIdx="0" presStyleCnt="3"/>
      <dgm:spPr/>
    </dgm:pt>
    <dgm:pt modelId="{3D0CCD0E-62D4-4844-AC54-373009A17CF3}" type="pres">
      <dgm:prSet presAssocID="{571B8D4D-7667-429A-ABB5-717D35849E7B}" presName="conn" presStyleLbl="parChTrans1D2" presStyleIdx="0" presStyleCnt="1"/>
      <dgm:spPr/>
    </dgm:pt>
    <dgm:pt modelId="{9C4AD53C-9B95-440B-A2C1-53B9174C95D5}" type="pres">
      <dgm:prSet presAssocID="{571B8D4D-7667-429A-ABB5-717D35849E7B}" presName="extraNode" presStyleLbl="node1" presStyleIdx="0" presStyleCnt="3"/>
      <dgm:spPr/>
    </dgm:pt>
    <dgm:pt modelId="{811F928D-B8FF-484B-9CFF-586403F67565}" type="pres">
      <dgm:prSet presAssocID="{571B8D4D-7667-429A-ABB5-717D35849E7B}" presName="dstNode" presStyleLbl="node1" presStyleIdx="0" presStyleCnt="3"/>
      <dgm:spPr/>
    </dgm:pt>
    <dgm:pt modelId="{845FB366-596F-48BF-9DE4-41CF4064387A}" type="pres">
      <dgm:prSet presAssocID="{7583B7D8-33AC-4BF2-BA80-84F228AC4706}" presName="text_1" presStyleLbl="node1" presStyleIdx="0" presStyleCnt="3">
        <dgm:presLayoutVars>
          <dgm:bulletEnabled val="1"/>
        </dgm:presLayoutVars>
      </dgm:prSet>
      <dgm:spPr/>
    </dgm:pt>
    <dgm:pt modelId="{6D2AE1B2-2B02-4755-BF77-A43004F51607}" type="pres">
      <dgm:prSet presAssocID="{7583B7D8-33AC-4BF2-BA80-84F228AC4706}" presName="accent_1" presStyleCnt="0"/>
      <dgm:spPr/>
    </dgm:pt>
    <dgm:pt modelId="{1D9CD580-8E27-4DC7-9E6E-BAB87F8C6472}" type="pres">
      <dgm:prSet presAssocID="{7583B7D8-33AC-4BF2-BA80-84F228AC4706}" presName="accentRepeatNode" presStyleLbl="solidFgAcc1" presStyleIdx="0" presStyleCnt="3"/>
      <dgm:spPr/>
    </dgm:pt>
    <dgm:pt modelId="{466F42DF-1D3A-4C8C-B86B-184B475908C2}" type="pres">
      <dgm:prSet presAssocID="{BC349AAC-96C6-4BBF-9DF2-E20EA053F793}" presName="text_2" presStyleLbl="node1" presStyleIdx="1" presStyleCnt="3">
        <dgm:presLayoutVars>
          <dgm:bulletEnabled val="1"/>
        </dgm:presLayoutVars>
      </dgm:prSet>
      <dgm:spPr/>
    </dgm:pt>
    <dgm:pt modelId="{21BCD1D9-6DFF-4DD7-BD1B-DB3755C5A630}" type="pres">
      <dgm:prSet presAssocID="{BC349AAC-96C6-4BBF-9DF2-E20EA053F793}" presName="accent_2" presStyleCnt="0"/>
      <dgm:spPr/>
    </dgm:pt>
    <dgm:pt modelId="{40FA081C-6F29-46E3-B6D9-ABF37B024553}" type="pres">
      <dgm:prSet presAssocID="{BC349AAC-96C6-4BBF-9DF2-E20EA053F793}" presName="accentRepeatNode" presStyleLbl="solidFgAcc1" presStyleIdx="1" presStyleCnt="3"/>
      <dgm:spPr/>
    </dgm:pt>
    <dgm:pt modelId="{4CCF1B00-BA88-4D4F-902A-09BC5B399386}" type="pres">
      <dgm:prSet presAssocID="{B6DBDED2-8B09-4171-9C5A-8A673E9AE3BA}" presName="text_3" presStyleLbl="node1" presStyleIdx="2" presStyleCnt="3">
        <dgm:presLayoutVars>
          <dgm:bulletEnabled val="1"/>
        </dgm:presLayoutVars>
      </dgm:prSet>
      <dgm:spPr/>
    </dgm:pt>
    <dgm:pt modelId="{0A9625D8-AE19-4589-AE4F-95899F989938}" type="pres">
      <dgm:prSet presAssocID="{B6DBDED2-8B09-4171-9C5A-8A673E9AE3BA}" presName="accent_3" presStyleCnt="0"/>
      <dgm:spPr/>
    </dgm:pt>
    <dgm:pt modelId="{80CC4286-5472-48B2-854E-46AEAA1A5D27}" type="pres">
      <dgm:prSet presAssocID="{B6DBDED2-8B09-4171-9C5A-8A673E9AE3BA}" presName="accentRepeatNode" presStyleLbl="solidFgAcc1" presStyleIdx="2" presStyleCnt="3"/>
      <dgm:spPr/>
    </dgm:pt>
  </dgm:ptLst>
  <dgm:cxnLst>
    <dgm:cxn modelId="{0418C80F-AD78-4BFE-BDBD-C3D1E89D6A98}" type="presOf" srcId="{CC0C3244-76D4-4052-AB24-5B1C95F8FE0D}" destId="{3D0CCD0E-62D4-4844-AC54-373009A17CF3}" srcOrd="0" destOrd="0" presId="urn:microsoft.com/office/officeart/2008/layout/VerticalCurvedList"/>
    <dgm:cxn modelId="{CC358F14-2D8E-42CF-95A3-FF40F7C0C9BE}" type="presOf" srcId="{571B8D4D-7667-429A-ABB5-717D35849E7B}" destId="{20B8B57E-E2E3-4ADA-9DA4-EA3ED3581B92}" srcOrd="0" destOrd="0" presId="urn:microsoft.com/office/officeart/2008/layout/VerticalCurvedList"/>
    <dgm:cxn modelId="{2BBD6F28-480F-4C9F-88B0-306C4202B725}" type="presOf" srcId="{7583B7D8-33AC-4BF2-BA80-84F228AC4706}" destId="{845FB366-596F-48BF-9DE4-41CF4064387A}" srcOrd="0" destOrd="0" presId="urn:microsoft.com/office/officeart/2008/layout/VerticalCurvedList"/>
    <dgm:cxn modelId="{6D84335E-07DB-49F0-B784-2A25E5C3A58F}" srcId="{571B8D4D-7667-429A-ABB5-717D35849E7B}" destId="{7583B7D8-33AC-4BF2-BA80-84F228AC4706}" srcOrd="0" destOrd="0" parTransId="{CB4F1644-BE49-4C0C-8A19-F4CE863ED761}" sibTransId="{CC0C3244-76D4-4052-AB24-5B1C95F8FE0D}"/>
    <dgm:cxn modelId="{5877A141-1995-4DA1-BE26-0C2E0480A29A}" type="presOf" srcId="{BC349AAC-96C6-4BBF-9DF2-E20EA053F793}" destId="{466F42DF-1D3A-4C8C-B86B-184B475908C2}" srcOrd="0" destOrd="0" presId="urn:microsoft.com/office/officeart/2008/layout/VerticalCurvedList"/>
    <dgm:cxn modelId="{09A45A6D-46C4-4EC4-AD81-8C42994392CB}" type="presOf" srcId="{B6DBDED2-8B09-4171-9C5A-8A673E9AE3BA}" destId="{4CCF1B00-BA88-4D4F-902A-09BC5B399386}" srcOrd="0" destOrd="0" presId="urn:microsoft.com/office/officeart/2008/layout/VerticalCurvedList"/>
    <dgm:cxn modelId="{05265F87-FAF2-445E-AF2E-E8D2EFCC6D4D}" srcId="{571B8D4D-7667-429A-ABB5-717D35849E7B}" destId="{B6DBDED2-8B09-4171-9C5A-8A673E9AE3BA}" srcOrd="2" destOrd="0" parTransId="{E80C35F9-A201-4578-A249-DA9AEFE84EDE}" sibTransId="{610BDD47-BE40-489D-B2FA-EEFE822553DD}"/>
    <dgm:cxn modelId="{50E0C3C6-C9C7-4BB8-AC10-0AA37866EF18}" srcId="{571B8D4D-7667-429A-ABB5-717D35849E7B}" destId="{BC349AAC-96C6-4BBF-9DF2-E20EA053F793}" srcOrd="1" destOrd="0" parTransId="{78FC7EF3-1ED0-4A87-A956-776F60D734A2}" sibTransId="{B5E62D3D-690C-42DC-8F9E-CA3CFFEB7658}"/>
    <dgm:cxn modelId="{6EE2FA02-92F4-4833-984D-EEA7A46479A4}" type="presParOf" srcId="{20B8B57E-E2E3-4ADA-9DA4-EA3ED3581B92}" destId="{D899C100-25DB-4D93-9281-71737CC6BFEF}" srcOrd="0" destOrd="0" presId="urn:microsoft.com/office/officeart/2008/layout/VerticalCurvedList"/>
    <dgm:cxn modelId="{22FE06C2-0ED1-42F6-8F16-751CCDE450A3}" type="presParOf" srcId="{D899C100-25DB-4D93-9281-71737CC6BFEF}" destId="{87123319-E345-4393-9612-F41C6780753E}" srcOrd="0" destOrd="0" presId="urn:microsoft.com/office/officeart/2008/layout/VerticalCurvedList"/>
    <dgm:cxn modelId="{FD541C4D-E66B-4A04-8884-4542C6D76853}" type="presParOf" srcId="{87123319-E345-4393-9612-F41C6780753E}" destId="{1B17613B-75D0-41C7-A700-2F17DFA39805}" srcOrd="0" destOrd="0" presId="urn:microsoft.com/office/officeart/2008/layout/VerticalCurvedList"/>
    <dgm:cxn modelId="{85D97086-A22E-41AC-8707-93733AB90055}" type="presParOf" srcId="{87123319-E345-4393-9612-F41C6780753E}" destId="{3D0CCD0E-62D4-4844-AC54-373009A17CF3}" srcOrd="1" destOrd="0" presId="urn:microsoft.com/office/officeart/2008/layout/VerticalCurvedList"/>
    <dgm:cxn modelId="{A6AF3E2F-F885-4F8E-8D0F-C4714A8A046A}" type="presParOf" srcId="{87123319-E345-4393-9612-F41C6780753E}" destId="{9C4AD53C-9B95-440B-A2C1-53B9174C95D5}" srcOrd="2" destOrd="0" presId="urn:microsoft.com/office/officeart/2008/layout/VerticalCurvedList"/>
    <dgm:cxn modelId="{DFAA5431-ACAF-43A0-AA78-85829F66177F}" type="presParOf" srcId="{87123319-E345-4393-9612-F41C6780753E}" destId="{811F928D-B8FF-484B-9CFF-586403F67565}" srcOrd="3" destOrd="0" presId="urn:microsoft.com/office/officeart/2008/layout/VerticalCurvedList"/>
    <dgm:cxn modelId="{B881FF67-118F-403F-A6A6-0AA54EAA7A6B}" type="presParOf" srcId="{D899C100-25DB-4D93-9281-71737CC6BFEF}" destId="{845FB366-596F-48BF-9DE4-41CF4064387A}" srcOrd="1" destOrd="0" presId="urn:microsoft.com/office/officeart/2008/layout/VerticalCurvedList"/>
    <dgm:cxn modelId="{3ABBC247-62CE-4E3A-912A-AB50C5C9468A}" type="presParOf" srcId="{D899C100-25DB-4D93-9281-71737CC6BFEF}" destId="{6D2AE1B2-2B02-4755-BF77-A43004F51607}" srcOrd="2" destOrd="0" presId="urn:microsoft.com/office/officeart/2008/layout/VerticalCurvedList"/>
    <dgm:cxn modelId="{E46F9BDF-AF21-4678-A1F6-9299D1FE7FE9}" type="presParOf" srcId="{6D2AE1B2-2B02-4755-BF77-A43004F51607}" destId="{1D9CD580-8E27-4DC7-9E6E-BAB87F8C6472}" srcOrd="0" destOrd="0" presId="urn:microsoft.com/office/officeart/2008/layout/VerticalCurvedList"/>
    <dgm:cxn modelId="{34382383-D8E4-4613-ADB9-FA1E2F85221D}" type="presParOf" srcId="{D899C100-25DB-4D93-9281-71737CC6BFEF}" destId="{466F42DF-1D3A-4C8C-B86B-184B475908C2}" srcOrd="3" destOrd="0" presId="urn:microsoft.com/office/officeart/2008/layout/VerticalCurvedList"/>
    <dgm:cxn modelId="{EA040E2E-A20E-49DC-87E7-E87E14307088}" type="presParOf" srcId="{D899C100-25DB-4D93-9281-71737CC6BFEF}" destId="{21BCD1D9-6DFF-4DD7-BD1B-DB3755C5A630}" srcOrd="4" destOrd="0" presId="urn:microsoft.com/office/officeart/2008/layout/VerticalCurvedList"/>
    <dgm:cxn modelId="{2594E05C-E749-4093-A4BB-D545BB478022}" type="presParOf" srcId="{21BCD1D9-6DFF-4DD7-BD1B-DB3755C5A630}" destId="{40FA081C-6F29-46E3-B6D9-ABF37B024553}" srcOrd="0" destOrd="0" presId="urn:microsoft.com/office/officeart/2008/layout/VerticalCurvedList"/>
    <dgm:cxn modelId="{1C995627-CC56-40FA-940D-8088F699C4B9}" type="presParOf" srcId="{D899C100-25DB-4D93-9281-71737CC6BFEF}" destId="{4CCF1B00-BA88-4D4F-902A-09BC5B399386}" srcOrd="5" destOrd="0" presId="urn:microsoft.com/office/officeart/2008/layout/VerticalCurvedList"/>
    <dgm:cxn modelId="{92E6FB6A-B095-4424-8351-C676B0D27BAC}" type="presParOf" srcId="{D899C100-25DB-4D93-9281-71737CC6BFEF}" destId="{0A9625D8-AE19-4589-AE4F-95899F989938}" srcOrd="6" destOrd="0" presId="urn:microsoft.com/office/officeart/2008/layout/VerticalCurvedList"/>
    <dgm:cxn modelId="{A29A7F54-6275-4AC1-8C8B-4A6F9E994BF8}" type="presParOf" srcId="{0A9625D8-AE19-4589-AE4F-95899F989938}" destId="{80CC4286-5472-48B2-854E-46AEAA1A5D27}"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71B8D4D-7667-429A-ABB5-717D35849E7B}"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n-US"/>
        </a:p>
      </dgm:t>
    </dgm:pt>
    <dgm:pt modelId="{38B8D439-864B-4CA1-86E3-CD9623D54B3C}" type="pres">
      <dgm:prSet presAssocID="{571B8D4D-7667-429A-ABB5-717D35849E7B}" presName="composite" presStyleCnt="0">
        <dgm:presLayoutVars>
          <dgm:chMax val="1"/>
          <dgm:dir/>
          <dgm:resizeHandles val="exact"/>
        </dgm:presLayoutVars>
      </dgm:prSet>
      <dgm:spPr/>
    </dgm:pt>
  </dgm:ptLst>
  <dgm:cxnLst>
    <dgm:cxn modelId="{87B9E8F1-E766-4C2D-8BD1-474F730EEB52}" type="presOf" srcId="{571B8D4D-7667-429A-ABB5-717D35849E7B}" destId="{38B8D439-864B-4CA1-86E3-CD9623D54B3C}" srcOrd="0"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71B8D4D-7667-429A-ABB5-717D35849E7B}"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n-US"/>
        </a:p>
      </dgm:t>
    </dgm:pt>
    <dgm:pt modelId="{38B8D439-864B-4CA1-86E3-CD9623D54B3C}" type="pres">
      <dgm:prSet presAssocID="{571B8D4D-7667-429A-ABB5-717D35849E7B}" presName="composite" presStyleCnt="0">
        <dgm:presLayoutVars>
          <dgm:chMax val="1"/>
          <dgm:dir/>
          <dgm:resizeHandles val="exact"/>
        </dgm:presLayoutVars>
      </dgm:prSet>
      <dgm:spPr/>
    </dgm:pt>
  </dgm:ptLst>
  <dgm:cxnLst>
    <dgm:cxn modelId="{87B9E8F1-E766-4C2D-8BD1-474F730EEB52}" type="presOf" srcId="{571B8D4D-7667-429A-ABB5-717D35849E7B}" destId="{38B8D439-864B-4CA1-86E3-CD9623D54B3C}" srcOrd="0"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571B8D4D-7667-429A-ABB5-717D35849E7B}"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n-US"/>
        </a:p>
      </dgm:t>
    </dgm:pt>
    <dgm:pt modelId="{38B8D439-864B-4CA1-86E3-CD9623D54B3C}" type="pres">
      <dgm:prSet presAssocID="{571B8D4D-7667-429A-ABB5-717D35849E7B}" presName="composite" presStyleCnt="0">
        <dgm:presLayoutVars>
          <dgm:chMax val="1"/>
          <dgm:dir/>
          <dgm:resizeHandles val="exact"/>
        </dgm:presLayoutVars>
      </dgm:prSet>
      <dgm:spPr/>
    </dgm:pt>
  </dgm:ptLst>
  <dgm:cxnLst>
    <dgm:cxn modelId="{87B9E8F1-E766-4C2D-8BD1-474F730EEB52}" type="presOf" srcId="{571B8D4D-7667-429A-ABB5-717D35849E7B}" destId="{38B8D439-864B-4CA1-86E3-CD9623D54B3C}" srcOrd="0"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571B8D4D-7667-429A-ABB5-717D35849E7B}"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83B7D8-33AC-4BF2-BA80-84F228AC4706}">
      <dgm:prSet phldrT="[Text]"/>
      <dgm:spPr/>
      <dgm:t>
        <a:bodyPr/>
        <a:lstStyle/>
        <a:p>
          <a:r>
            <a:rPr lang="en-US" dirty="0"/>
            <a:t>Faculty Assignments</a:t>
          </a:r>
        </a:p>
      </dgm:t>
    </dgm:pt>
    <dgm:pt modelId="{CB4F1644-BE49-4C0C-8A19-F4CE863ED761}" type="parTrans" cxnId="{6D84335E-07DB-49F0-B784-2A25E5C3A58F}">
      <dgm:prSet/>
      <dgm:spPr/>
      <dgm:t>
        <a:bodyPr/>
        <a:lstStyle/>
        <a:p>
          <a:endParaRPr lang="en-US"/>
        </a:p>
      </dgm:t>
    </dgm:pt>
    <dgm:pt modelId="{CC0C3244-76D4-4052-AB24-5B1C95F8FE0D}" type="sibTrans" cxnId="{6D84335E-07DB-49F0-B784-2A25E5C3A58F}">
      <dgm:prSet/>
      <dgm:spPr/>
      <dgm:t>
        <a:bodyPr/>
        <a:lstStyle/>
        <a:p>
          <a:endParaRPr lang="en-US"/>
        </a:p>
      </dgm:t>
    </dgm:pt>
    <dgm:pt modelId="{B6DBDED2-8B09-4171-9C5A-8A673E9AE3BA}">
      <dgm:prSet phldrT="[Text]"/>
      <dgm:spPr/>
      <dgm:t>
        <a:bodyPr/>
        <a:lstStyle/>
        <a:p>
          <a:r>
            <a:rPr lang="en-US" dirty="0"/>
            <a:t>Course Material Adoptions</a:t>
          </a:r>
        </a:p>
      </dgm:t>
    </dgm:pt>
    <dgm:pt modelId="{E80C35F9-A201-4578-A249-DA9AEFE84EDE}" type="parTrans" cxnId="{05265F87-FAF2-445E-AF2E-E8D2EFCC6D4D}">
      <dgm:prSet/>
      <dgm:spPr/>
      <dgm:t>
        <a:bodyPr/>
        <a:lstStyle/>
        <a:p>
          <a:endParaRPr lang="en-US"/>
        </a:p>
      </dgm:t>
    </dgm:pt>
    <dgm:pt modelId="{610BDD47-BE40-489D-B2FA-EEFE822553DD}" type="sibTrans" cxnId="{05265F87-FAF2-445E-AF2E-E8D2EFCC6D4D}">
      <dgm:prSet/>
      <dgm:spPr/>
      <dgm:t>
        <a:bodyPr/>
        <a:lstStyle/>
        <a:p>
          <a:endParaRPr lang="en-US"/>
        </a:p>
      </dgm:t>
    </dgm:pt>
    <dgm:pt modelId="{5F29CA90-164F-464E-89DA-D60B79A3BD62}">
      <dgm:prSet phldrT="[Text]"/>
      <dgm:spPr/>
      <dgm:t>
        <a:bodyPr/>
        <a:lstStyle/>
        <a:p>
          <a:r>
            <a:rPr lang="en-US" dirty="0"/>
            <a:t>Utilize AIP Dashboards and/or Bookstore Website to Determine Course Material Needs</a:t>
          </a:r>
        </a:p>
      </dgm:t>
    </dgm:pt>
    <dgm:pt modelId="{ADE7C541-86C8-49DE-B371-4370186CD2DC}" type="parTrans" cxnId="{059EF128-9B6D-4C7F-8089-CE5C030EDC48}">
      <dgm:prSet/>
      <dgm:spPr/>
      <dgm:t>
        <a:bodyPr/>
        <a:lstStyle/>
        <a:p>
          <a:endParaRPr lang="en-US"/>
        </a:p>
      </dgm:t>
    </dgm:pt>
    <dgm:pt modelId="{FA3ACC29-2461-402E-B1E3-C3BAC3A664C9}" type="sibTrans" cxnId="{059EF128-9B6D-4C7F-8089-CE5C030EDC48}">
      <dgm:prSet/>
      <dgm:spPr/>
      <dgm:t>
        <a:bodyPr/>
        <a:lstStyle/>
        <a:p>
          <a:endParaRPr lang="en-US"/>
        </a:p>
      </dgm:t>
    </dgm:pt>
    <dgm:pt modelId="{09C898D2-5800-4B38-9332-782A1C9BA5C3}">
      <dgm:prSet phldrT="[Text]"/>
      <dgm:spPr/>
      <dgm:t>
        <a:bodyPr/>
        <a:lstStyle/>
        <a:p>
          <a:r>
            <a:rPr lang="en-US" dirty="0"/>
            <a:t>Submit Course Material Quote Request to Campus Bookstore for Bulk Purchases</a:t>
          </a:r>
        </a:p>
      </dgm:t>
    </dgm:pt>
    <dgm:pt modelId="{3748228C-29F1-4E82-A5DB-6D5B35AA2084}" type="parTrans" cxnId="{17A8BF19-E925-47E0-8A12-95D107DC0F7B}">
      <dgm:prSet/>
      <dgm:spPr/>
      <dgm:t>
        <a:bodyPr/>
        <a:lstStyle/>
        <a:p>
          <a:endParaRPr lang="en-US"/>
        </a:p>
      </dgm:t>
    </dgm:pt>
    <dgm:pt modelId="{CCEA4A76-40B4-482D-93A2-A5C720761BD4}" type="sibTrans" cxnId="{17A8BF19-E925-47E0-8A12-95D107DC0F7B}">
      <dgm:prSet/>
      <dgm:spPr/>
      <dgm:t>
        <a:bodyPr/>
        <a:lstStyle/>
        <a:p>
          <a:endParaRPr lang="en-US"/>
        </a:p>
      </dgm:t>
    </dgm:pt>
    <dgm:pt modelId="{3EC7A438-3353-48E8-B4AE-B3DBAADA4C9E}">
      <dgm:prSet phldrT="[Text]"/>
      <dgm:spPr/>
      <dgm:t>
        <a:bodyPr/>
        <a:lstStyle/>
        <a:p>
          <a:r>
            <a:rPr lang="en-US" dirty="0"/>
            <a:t>Use Bookstore Quote to Request a PO from ISD</a:t>
          </a:r>
        </a:p>
      </dgm:t>
    </dgm:pt>
    <dgm:pt modelId="{DFE656E1-3478-4822-8B7E-1D0B581A133C}" type="parTrans" cxnId="{54BE35D8-3B42-4478-BCD8-8CAEF64430E0}">
      <dgm:prSet/>
      <dgm:spPr/>
      <dgm:t>
        <a:bodyPr/>
        <a:lstStyle/>
        <a:p>
          <a:endParaRPr lang="en-US"/>
        </a:p>
      </dgm:t>
    </dgm:pt>
    <dgm:pt modelId="{E6EE505D-CA1F-44E3-B2D4-D7D3A9A85007}" type="sibTrans" cxnId="{54BE35D8-3B42-4478-BCD8-8CAEF64430E0}">
      <dgm:prSet/>
      <dgm:spPr/>
      <dgm:t>
        <a:bodyPr/>
        <a:lstStyle/>
        <a:p>
          <a:endParaRPr lang="en-US"/>
        </a:p>
      </dgm:t>
    </dgm:pt>
    <dgm:pt modelId="{2813218D-BD11-479A-82B1-D91F24823EF2}">
      <dgm:prSet phldrT="[Text]"/>
      <dgm:spPr/>
      <dgm:t>
        <a:bodyPr/>
        <a:lstStyle/>
        <a:p>
          <a:r>
            <a:rPr lang="en-US" dirty="0"/>
            <a:t>Course Materials Charged and Available for Pickup after PO received</a:t>
          </a:r>
        </a:p>
      </dgm:t>
    </dgm:pt>
    <dgm:pt modelId="{0134AC41-1093-47EF-A4BB-FB149AD6189B}" type="parTrans" cxnId="{E72BA1A7-333D-46D0-8FA5-DBE8518776CB}">
      <dgm:prSet/>
      <dgm:spPr/>
      <dgm:t>
        <a:bodyPr/>
        <a:lstStyle/>
        <a:p>
          <a:endParaRPr lang="en-US"/>
        </a:p>
      </dgm:t>
    </dgm:pt>
    <dgm:pt modelId="{2AB75B74-F33E-498A-B39B-97EC7F8EA9D2}" type="sibTrans" cxnId="{E72BA1A7-333D-46D0-8FA5-DBE8518776CB}">
      <dgm:prSet/>
      <dgm:spPr/>
      <dgm:t>
        <a:bodyPr/>
        <a:lstStyle/>
        <a:p>
          <a:endParaRPr lang="en-US"/>
        </a:p>
      </dgm:t>
    </dgm:pt>
    <dgm:pt modelId="{20B8B57E-E2E3-4ADA-9DA4-EA3ED3581B92}" type="pres">
      <dgm:prSet presAssocID="{571B8D4D-7667-429A-ABB5-717D35849E7B}" presName="Name0" presStyleCnt="0">
        <dgm:presLayoutVars>
          <dgm:chMax val="7"/>
          <dgm:chPref val="7"/>
          <dgm:dir/>
        </dgm:presLayoutVars>
      </dgm:prSet>
      <dgm:spPr/>
    </dgm:pt>
    <dgm:pt modelId="{D899C100-25DB-4D93-9281-71737CC6BFEF}" type="pres">
      <dgm:prSet presAssocID="{571B8D4D-7667-429A-ABB5-717D35849E7B}" presName="Name1" presStyleCnt="0"/>
      <dgm:spPr/>
    </dgm:pt>
    <dgm:pt modelId="{87123319-E345-4393-9612-F41C6780753E}" type="pres">
      <dgm:prSet presAssocID="{571B8D4D-7667-429A-ABB5-717D35849E7B}" presName="cycle" presStyleCnt="0"/>
      <dgm:spPr/>
    </dgm:pt>
    <dgm:pt modelId="{1B17613B-75D0-41C7-A700-2F17DFA39805}" type="pres">
      <dgm:prSet presAssocID="{571B8D4D-7667-429A-ABB5-717D35849E7B}" presName="srcNode" presStyleLbl="node1" presStyleIdx="0" presStyleCnt="6"/>
      <dgm:spPr/>
    </dgm:pt>
    <dgm:pt modelId="{3D0CCD0E-62D4-4844-AC54-373009A17CF3}" type="pres">
      <dgm:prSet presAssocID="{571B8D4D-7667-429A-ABB5-717D35849E7B}" presName="conn" presStyleLbl="parChTrans1D2" presStyleIdx="0" presStyleCnt="1"/>
      <dgm:spPr/>
    </dgm:pt>
    <dgm:pt modelId="{9C4AD53C-9B95-440B-A2C1-53B9174C95D5}" type="pres">
      <dgm:prSet presAssocID="{571B8D4D-7667-429A-ABB5-717D35849E7B}" presName="extraNode" presStyleLbl="node1" presStyleIdx="0" presStyleCnt="6"/>
      <dgm:spPr/>
    </dgm:pt>
    <dgm:pt modelId="{811F928D-B8FF-484B-9CFF-586403F67565}" type="pres">
      <dgm:prSet presAssocID="{571B8D4D-7667-429A-ABB5-717D35849E7B}" presName="dstNode" presStyleLbl="node1" presStyleIdx="0" presStyleCnt="6"/>
      <dgm:spPr/>
    </dgm:pt>
    <dgm:pt modelId="{845FB366-596F-48BF-9DE4-41CF4064387A}" type="pres">
      <dgm:prSet presAssocID="{7583B7D8-33AC-4BF2-BA80-84F228AC4706}" presName="text_1" presStyleLbl="node1" presStyleIdx="0" presStyleCnt="6">
        <dgm:presLayoutVars>
          <dgm:bulletEnabled val="1"/>
        </dgm:presLayoutVars>
      </dgm:prSet>
      <dgm:spPr/>
    </dgm:pt>
    <dgm:pt modelId="{6D2AE1B2-2B02-4755-BF77-A43004F51607}" type="pres">
      <dgm:prSet presAssocID="{7583B7D8-33AC-4BF2-BA80-84F228AC4706}" presName="accent_1" presStyleCnt="0"/>
      <dgm:spPr/>
    </dgm:pt>
    <dgm:pt modelId="{1D9CD580-8E27-4DC7-9E6E-BAB87F8C6472}" type="pres">
      <dgm:prSet presAssocID="{7583B7D8-33AC-4BF2-BA80-84F228AC4706}" presName="accentRepeatNode" presStyleLbl="solidFgAcc1" presStyleIdx="0" presStyleCnt="6"/>
      <dgm:spPr/>
    </dgm:pt>
    <dgm:pt modelId="{2C20710D-770D-425D-B065-5C6BA9C7A8CC}" type="pres">
      <dgm:prSet presAssocID="{B6DBDED2-8B09-4171-9C5A-8A673E9AE3BA}" presName="text_2" presStyleLbl="node1" presStyleIdx="1" presStyleCnt="6">
        <dgm:presLayoutVars>
          <dgm:bulletEnabled val="1"/>
        </dgm:presLayoutVars>
      </dgm:prSet>
      <dgm:spPr/>
    </dgm:pt>
    <dgm:pt modelId="{ACFEEBCE-5DD2-45CC-A5CF-C9542A1D3514}" type="pres">
      <dgm:prSet presAssocID="{B6DBDED2-8B09-4171-9C5A-8A673E9AE3BA}" presName="accent_2" presStyleCnt="0"/>
      <dgm:spPr/>
    </dgm:pt>
    <dgm:pt modelId="{80CC4286-5472-48B2-854E-46AEAA1A5D27}" type="pres">
      <dgm:prSet presAssocID="{B6DBDED2-8B09-4171-9C5A-8A673E9AE3BA}" presName="accentRepeatNode" presStyleLbl="solidFgAcc1" presStyleIdx="1" presStyleCnt="6"/>
      <dgm:spPr/>
    </dgm:pt>
    <dgm:pt modelId="{6B939C5E-64A5-48EF-8E5A-A3F0BC166796}" type="pres">
      <dgm:prSet presAssocID="{5F29CA90-164F-464E-89DA-D60B79A3BD62}" presName="text_3" presStyleLbl="node1" presStyleIdx="2" presStyleCnt="6">
        <dgm:presLayoutVars>
          <dgm:bulletEnabled val="1"/>
        </dgm:presLayoutVars>
      </dgm:prSet>
      <dgm:spPr/>
    </dgm:pt>
    <dgm:pt modelId="{A33EF690-A2CC-4979-A9EF-E8A4F9AB885A}" type="pres">
      <dgm:prSet presAssocID="{5F29CA90-164F-464E-89DA-D60B79A3BD62}" presName="accent_3" presStyleCnt="0"/>
      <dgm:spPr/>
    </dgm:pt>
    <dgm:pt modelId="{F1ABE836-E9C1-4AF0-ABC8-AB2FCC10A0C3}" type="pres">
      <dgm:prSet presAssocID="{5F29CA90-164F-464E-89DA-D60B79A3BD62}" presName="accentRepeatNode" presStyleLbl="solidFgAcc1" presStyleIdx="2" presStyleCnt="6"/>
      <dgm:spPr/>
    </dgm:pt>
    <dgm:pt modelId="{73B3FBD8-7172-42DA-8F42-A5F7F6015C3D}" type="pres">
      <dgm:prSet presAssocID="{09C898D2-5800-4B38-9332-782A1C9BA5C3}" presName="text_4" presStyleLbl="node1" presStyleIdx="3" presStyleCnt="6">
        <dgm:presLayoutVars>
          <dgm:bulletEnabled val="1"/>
        </dgm:presLayoutVars>
      </dgm:prSet>
      <dgm:spPr/>
    </dgm:pt>
    <dgm:pt modelId="{4071451F-7850-4B87-B5BC-FF1FB643CB48}" type="pres">
      <dgm:prSet presAssocID="{09C898D2-5800-4B38-9332-782A1C9BA5C3}" presName="accent_4" presStyleCnt="0"/>
      <dgm:spPr/>
    </dgm:pt>
    <dgm:pt modelId="{F1E625C1-1188-41C1-B43F-8AF8AE841E77}" type="pres">
      <dgm:prSet presAssocID="{09C898D2-5800-4B38-9332-782A1C9BA5C3}" presName="accentRepeatNode" presStyleLbl="solidFgAcc1" presStyleIdx="3" presStyleCnt="6"/>
      <dgm:spPr/>
    </dgm:pt>
    <dgm:pt modelId="{7B4A6DC2-4FB9-4911-976F-3C1155DBBC44}" type="pres">
      <dgm:prSet presAssocID="{3EC7A438-3353-48E8-B4AE-B3DBAADA4C9E}" presName="text_5" presStyleLbl="node1" presStyleIdx="4" presStyleCnt="6">
        <dgm:presLayoutVars>
          <dgm:bulletEnabled val="1"/>
        </dgm:presLayoutVars>
      </dgm:prSet>
      <dgm:spPr/>
    </dgm:pt>
    <dgm:pt modelId="{143652EF-6C3C-4605-9522-93DBDF891382}" type="pres">
      <dgm:prSet presAssocID="{3EC7A438-3353-48E8-B4AE-B3DBAADA4C9E}" presName="accent_5" presStyleCnt="0"/>
      <dgm:spPr/>
    </dgm:pt>
    <dgm:pt modelId="{DE2BBD4D-D8BE-42D7-843A-8CF1CE459BDC}" type="pres">
      <dgm:prSet presAssocID="{3EC7A438-3353-48E8-B4AE-B3DBAADA4C9E}" presName="accentRepeatNode" presStyleLbl="solidFgAcc1" presStyleIdx="4" presStyleCnt="6"/>
      <dgm:spPr/>
    </dgm:pt>
    <dgm:pt modelId="{79257C15-04BB-4617-BCC8-34DEF910CB2A}" type="pres">
      <dgm:prSet presAssocID="{2813218D-BD11-479A-82B1-D91F24823EF2}" presName="text_6" presStyleLbl="node1" presStyleIdx="5" presStyleCnt="6">
        <dgm:presLayoutVars>
          <dgm:bulletEnabled val="1"/>
        </dgm:presLayoutVars>
      </dgm:prSet>
      <dgm:spPr/>
    </dgm:pt>
    <dgm:pt modelId="{68D24DB1-8FDC-4894-A049-A2004E9DD761}" type="pres">
      <dgm:prSet presAssocID="{2813218D-BD11-479A-82B1-D91F24823EF2}" presName="accent_6" presStyleCnt="0"/>
      <dgm:spPr/>
    </dgm:pt>
    <dgm:pt modelId="{C2073766-AC99-4072-9C77-5545CA52644F}" type="pres">
      <dgm:prSet presAssocID="{2813218D-BD11-479A-82B1-D91F24823EF2}" presName="accentRepeatNode" presStyleLbl="solidFgAcc1" presStyleIdx="5" presStyleCnt="6"/>
      <dgm:spPr/>
    </dgm:pt>
  </dgm:ptLst>
  <dgm:cxnLst>
    <dgm:cxn modelId="{0418C80F-AD78-4BFE-BDBD-C3D1E89D6A98}" type="presOf" srcId="{CC0C3244-76D4-4052-AB24-5B1C95F8FE0D}" destId="{3D0CCD0E-62D4-4844-AC54-373009A17CF3}" srcOrd="0" destOrd="0" presId="urn:microsoft.com/office/officeart/2008/layout/VerticalCurvedList"/>
    <dgm:cxn modelId="{CC358F14-2D8E-42CF-95A3-FF40F7C0C9BE}" type="presOf" srcId="{571B8D4D-7667-429A-ABB5-717D35849E7B}" destId="{20B8B57E-E2E3-4ADA-9DA4-EA3ED3581B92}" srcOrd="0" destOrd="0" presId="urn:microsoft.com/office/officeart/2008/layout/VerticalCurvedList"/>
    <dgm:cxn modelId="{17A8BF19-E925-47E0-8A12-95D107DC0F7B}" srcId="{571B8D4D-7667-429A-ABB5-717D35849E7B}" destId="{09C898D2-5800-4B38-9332-782A1C9BA5C3}" srcOrd="3" destOrd="0" parTransId="{3748228C-29F1-4E82-A5DB-6D5B35AA2084}" sibTransId="{CCEA4A76-40B4-482D-93A2-A5C720761BD4}"/>
    <dgm:cxn modelId="{2BBD6F28-480F-4C9F-88B0-306C4202B725}" type="presOf" srcId="{7583B7D8-33AC-4BF2-BA80-84F228AC4706}" destId="{845FB366-596F-48BF-9DE4-41CF4064387A}" srcOrd="0" destOrd="0" presId="urn:microsoft.com/office/officeart/2008/layout/VerticalCurvedList"/>
    <dgm:cxn modelId="{059EF128-9B6D-4C7F-8089-CE5C030EDC48}" srcId="{571B8D4D-7667-429A-ABB5-717D35849E7B}" destId="{5F29CA90-164F-464E-89DA-D60B79A3BD62}" srcOrd="2" destOrd="0" parTransId="{ADE7C541-86C8-49DE-B371-4370186CD2DC}" sibTransId="{FA3ACC29-2461-402E-B1E3-C3BAC3A664C9}"/>
    <dgm:cxn modelId="{6D84335E-07DB-49F0-B784-2A25E5C3A58F}" srcId="{571B8D4D-7667-429A-ABB5-717D35849E7B}" destId="{7583B7D8-33AC-4BF2-BA80-84F228AC4706}" srcOrd="0" destOrd="0" parTransId="{CB4F1644-BE49-4C0C-8A19-F4CE863ED761}" sibTransId="{CC0C3244-76D4-4052-AB24-5B1C95F8FE0D}"/>
    <dgm:cxn modelId="{4F0D6B55-2F06-4051-BB8E-A7B33DE121C4}" type="presOf" srcId="{2813218D-BD11-479A-82B1-D91F24823EF2}" destId="{79257C15-04BB-4617-BCC8-34DEF910CB2A}" srcOrd="0" destOrd="0" presId="urn:microsoft.com/office/officeart/2008/layout/VerticalCurvedList"/>
    <dgm:cxn modelId="{599D6B7B-30B5-43CA-9735-7719F5414731}" type="presOf" srcId="{3EC7A438-3353-48E8-B4AE-B3DBAADA4C9E}" destId="{7B4A6DC2-4FB9-4911-976F-3C1155DBBC44}" srcOrd="0" destOrd="0" presId="urn:microsoft.com/office/officeart/2008/layout/VerticalCurvedList"/>
    <dgm:cxn modelId="{E661C97B-0681-463C-8608-1A7C857CD61A}" type="presOf" srcId="{09C898D2-5800-4B38-9332-782A1C9BA5C3}" destId="{73B3FBD8-7172-42DA-8F42-A5F7F6015C3D}" srcOrd="0" destOrd="0" presId="urn:microsoft.com/office/officeart/2008/layout/VerticalCurvedList"/>
    <dgm:cxn modelId="{05265F87-FAF2-445E-AF2E-E8D2EFCC6D4D}" srcId="{571B8D4D-7667-429A-ABB5-717D35849E7B}" destId="{B6DBDED2-8B09-4171-9C5A-8A673E9AE3BA}" srcOrd="1" destOrd="0" parTransId="{E80C35F9-A201-4578-A249-DA9AEFE84EDE}" sibTransId="{610BDD47-BE40-489D-B2FA-EEFE822553DD}"/>
    <dgm:cxn modelId="{E72BA1A7-333D-46D0-8FA5-DBE8518776CB}" srcId="{571B8D4D-7667-429A-ABB5-717D35849E7B}" destId="{2813218D-BD11-479A-82B1-D91F24823EF2}" srcOrd="5" destOrd="0" parTransId="{0134AC41-1093-47EF-A4BB-FB149AD6189B}" sibTransId="{2AB75B74-F33E-498A-B39B-97EC7F8EA9D2}"/>
    <dgm:cxn modelId="{A9E065BF-3F5D-48ED-9551-615571FE6304}" type="presOf" srcId="{5F29CA90-164F-464E-89DA-D60B79A3BD62}" destId="{6B939C5E-64A5-48EF-8E5A-A3F0BC166796}" srcOrd="0" destOrd="0" presId="urn:microsoft.com/office/officeart/2008/layout/VerticalCurvedList"/>
    <dgm:cxn modelId="{54BE35D8-3B42-4478-BCD8-8CAEF64430E0}" srcId="{571B8D4D-7667-429A-ABB5-717D35849E7B}" destId="{3EC7A438-3353-48E8-B4AE-B3DBAADA4C9E}" srcOrd="4" destOrd="0" parTransId="{DFE656E1-3478-4822-8B7E-1D0B581A133C}" sibTransId="{E6EE505D-CA1F-44E3-B2D4-D7D3A9A85007}"/>
    <dgm:cxn modelId="{186587FD-33DF-46CE-8691-3E1C7BC605FA}" type="presOf" srcId="{B6DBDED2-8B09-4171-9C5A-8A673E9AE3BA}" destId="{2C20710D-770D-425D-B065-5C6BA9C7A8CC}" srcOrd="0" destOrd="0" presId="urn:microsoft.com/office/officeart/2008/layout/VerticalCurvedList"/>
    <dgm:cxn modelId="{6EE2FA02-92F4-4833-984D-EEA7A46479A4}" type="presParOf" srcId="{20B8B57E-E2E3-4ADA-9DA4-EA3ED3581B92}" destId="{D899C100-25DB-4D93-9281-71737CC6BFEF}" srcOrd="0" destOrd="0" presId="urn:microsoft.com/office/officeart/2008/layout/VerticalCurvedList"/>
    <dgm:cxn modelId="{22FE06C2-0ED1-42F6-8F16-751CCDE450A3}" type="presParOf" srcId="{D899C100-25DB-4D93-9281-71737CC6BFEF}" destId="{87123319-E345-4393-9612-F41C6780753E}" srcOrd="0" destOrd="0" presId="urn:microsoft.com/office/officeart/2008/layout/VerticalCurvedList"/>
    <dgm:cxn modelId="{FD541C4D-E66B-4A04-8884-4542C6D76853}" type="presParOf" srcId="{87123319-E345-4393-9612-F41C6780753E}" destId="{1B17613B-75D0-41C7-A700-2F17DFA39805}" srcOrd="0" destOrd="0" presId="urn:microsoft.com/office/officeart/2008/layout/VerticalCurvedList"/>
    <dgm:cxn modelId="{85D97086-A22E-41AC-8707-93733AB90055}" type="presParOf" srcId="{87123319-E345-4393-9612-F41C6780753E}" destId="{3D0CCD0E-62D4-4844-AC54-373009A17CF3}" srcOrd="1" destOrd="0" presId="urn:microsoft.com/office/officeart/2008/layout/VerticalCurvedList"/>
    <dgm:cxn modelId="{A6AF3E2F-F885-4F8E-8D0F-C4714A8A046A}" type="presParOf" srcId="{87123319-E345-4393-9612-F41C6780753E}" destId="{9C4AD53C-9B95-440B-A2C1-53B9174C95D5}" srcOrd="2" destOrd="0" presId="urn:microsoft.com/office/officeart/2008/layout/VerticalCurvedList"/>
    <dgm:cxn modelId="{DFAA5431-ACAF-43A0-AA78-85829F66177F}" type="presParOf" srcId="{87123319-E345-4393-9612-F41C6780753E}" destId="{811F928D-B8FF-484B-9CFF-586403F67565}" srcOrd="3" destOrd="0" presId="urn:microsoft.com/office/officeart/2008/layout/VerticalCurvedList"/>
    <dgm:cxn modelId="{B881FF67-118F-403F-A6A6-0AA54EAA7A6B}" type="presParOf" srcId="{D899C100-25DB-4D93-9281-71737CC6BFEF}" destId="{845FB366-596F-48BF-9DE4-41CF4064387A}" srcOrd="1" destOrd="0" presId="urn:microsoft.com/office/officeart/2008/layout/VerticalCurvedList"/>
    <dgm:cxn modelId="{3ABBC247-62CE-4E3A-912A-AB50C5C9468A}" type="presParOf" srcId="{D899C100-25DB-4D93-9281-71737CC6BFEF}" destId="{6D2AE1B2-2B02-4755-BF77-A43004F51607}" srcOrd="2" destOrd="0" presId="urn:microsoft.com/office/officeart/2008/layout/VerticalCurvedList"/>
    <dgm:cxn modelId="{E46F9BDF-AF21-4678-A1F6-9299D1FE7FE9}" type="presParOf" srcId="{6D2AE1B2-2B02-4755-BF77-A43004F51607}" destId="{1D9CD580-8E27-4DC7-9E6E-BAB87F8C6472}" srcOrd="0" destOrd="0" presId="urn:microsoft.com/office/officeart/2008/layout/VerticalCurvedList"/>
    <dgm:cxn modelId="{A5BC3AEC-0672-4BC8-B2BA-BCF22015D8F9}" type="presParOf" srcId="{D899C100-25DB-4D93-9281-71737CC6BFEF}" destId="{2C20710D-770D-425D-B065-5C6BA9C7A8CC}" srcOrd="3" destOrd="0" presId="urn:microsoft.com/office/officeart/2008/layout/VerticalCurvedList"/>
    <dgm:cxn modelId="{A0C7BEEC-B5F0-4EC6-8218-9AFC41DE92D2}" type="presParOf" srcId="{D899C100-25DB-4D93-9281-71737CC6BFEF}" destId="{ACFEEBCE-5DD2-45CC-A5CF-C9542A1D3514}" srcOrd="4" destOrd="0" presId="urn:microsoft.com/office/officeart/2008/layout/VerticalCurvedList"/>
    <dgm:cxn modelId="{F4F42951-4A5F-4C9D-9814-15165F2E5085}" type="presParOf" srcId="{ACFEEBCE-5DD2-45CC-A5CF-C9542A1D3514}" destId="{80CC4286-5472-48B2-854E-46AEAA1A5D27}" srcOrd="0" destOrd="0" presId="urn:microsoft.com/office/officeart/2008/layout/VerticalCurvedList"/>
    <dgm:cxn modelId="{BA0DDEA7-A7AF-4E4D-94CF-70B919417186}" type="presParOf" srcId="{D899C100-25DB-4D93-9281-71737CC6BFEF}" destId="{6B939C5E-64A5-48EF-8E5A-A3F0BC166796}" srcOrd="5" destOrd="0" presId="urn:microsoft.com/office/officeart/2008/layout/VerticalCurvedList"/>
    <dgm:cxn modelId="{DAEDB708-94CA-46A7-AB87-32E6D16F5B1E}" type="presParOf" srcId="{D899C100-25DB-4D93-9281-71737CC6BFEF}" destId="{A33EF690-A2CC-4979-A9EF-E8A4F9AB885A}" srcOrd="6" destOrd="0" presId="urn:microsoft.com/office/officeart/2008/layout/VerticalCurvedList"/>
    <dgm:cxn modelId="{A94B5DE1-6DCD-4675-9301-2AFEA1C3912E}" type="presParOf" srcId="{A33EF690-A2CC-4979-A9EF-E8A4F9AB885A}" destId="{F1ABE836-E9C1-4AF0-ABC8-AB2FCC10A0C3}" srcOrd="0" destOrd="0" presId="urn:microsoft.com/office/officeart/2008/layout/VerticalCurvedList"/>
    <dgm:cxn modelId="{C93CF881-4CB9-4559-BA86-0A0797BC0EB0}" type="presParOf" srcId="{D899C100-25DB-4D93-9281-71737CC6BFEF}" destId="{73B3FBD8-7172-42DA-8F42-A5F7F6015C3D}" srcOrd="7" destOrd="0" presId="urn:microsoft.com/office/officeart/2008/layout/VerticalCurvedList"/>
    <dgm:cxn modelId="{85FB26DE-6FAE-402D-9384-4D79F1BD5A51}" type="presParOf" srcId="{D899C100-25DB-4D93-9281-71737CC6BFEF}" destId="{4071451F-7850-4B87-B5BC-FF1FB643CB48}" srcOrd="8" destOrd="0" presId="urn:microsoft.com/office/officeart/2008/layout/VerticalCurvedList"/>
    <dgm:cxn modelId="{66737AE6-B639-4C29-B73E-8686391C3CF7}" type="presParOf" srcId="{4071451F-7850-4B87-B5BC-FF1FB643CB48}" destId="{F1E625C1-1188-41C1-B43F-8AF8AE841E77}" srcOrd="0" destOrd="0" presId="urn:microsoft.com/office/officeart/2008/layout/VerticalCurvedList"/>
    <dgm:cxn modelId="{AAC00C49-3075-457F-945D-21ADAA38CF73}" type="presParOf" srcId="{D899C100-25DB-4D93-9281-71737CC6BFEF}" destId="{7B4A6DC2-4FB9-4911-976F-3C1155DBBC44}" srcOrd="9" destOrd="0" presId="urn:microsoft.com/office/officeart/2008/layout/VerticalCurvedList"/>
    <dgm:cxn modelId="{FF0D2C6E-0F7A-4AC6-9145-0636F8565163}" type="presParOf" srcId="{D899C100-25DB-4D93-9281-71737CC6BFEF}" destId="{143652EF-6C3C-4605-9522-93DBDF891382}" srcOrd="10" destOrd="0" presId="urn:microsoft.com/office/officeart/2008/layout/VerticalCurvedList"/>
    <dgm:cxn modelId="{FE006344-E1C4-436F-8E22-B73A8BF81F1F}" type="presParOf" srcId="{143652EF-6C3C-4605-9522-93DBDF891382}" destId="{DE2BBD4D-D8BE-42D7-843A-8CF1CE459BDC}" srcOrd="0" destOrd="0" presId="urn:microsoft.com/office/officeart/2008/layout/VerticalCurvedList"/>
    <dgm:cxn modelId="{1898B0E1-12FB-4E63-A688-8468F97E1500}" type="presParOf" srcId="{D899C100-25DB-4D93-9281-71737CC6BFEF}" destId="{79257C15-04BB-4617-BCC8-34DEF910CB2A}" srcOrd="11" destOrd="0" presId="urn:microsoft.com/office/officeart/2008/layout/VerticalCurvedList"/>
    <dgm:cxn modelId="{9B8FE5A4-5F42-4F4B-A93E-24521E0CD506}" type="presParOf" srcId="{D899C100-25DB-4D93-9281-71737CC6BFEF}" destId="{68D24DB1-8FDC-4894-A049-A2004E9DD761}" srcOrd="12" destOrd="0" presId="urn:microsoft.com/office/officeart/2008/layout/VerticalCurvedList"/>
    <dgm:cxn modelId="{6D5298C1-63F4-4A3F-BB69-93F3BCAA5C29}" type="presParOf" srcId="{68D24DB1-8FDC-4894-A049-A2004E9DD761}" destId="{C2073766-AC99-4072-9C77-5545CA52644F}"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509919-36B5-4162-8899-417A9F93473B}"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AAF9DEE3-8444-4CA1-8BC2-D834D3ED6C74}">
      <dgm:prSet/>
      <dgm:spPr>
        <a:ln>
          <a:solidFill>
            <a:srgbClr val="7030A0"/>
          </a:solidFill>
        </a:ln>
        <a:effectLst>
          <a:innerShdw blurRad="63500" dist="50800" dir="18900000">
            <a:prstClr val="black">
              <a:alpha val="50000"/>
            </a:prstClr>
          </a:innerShdw>
        </a:effectLst>
      </dgm:spPr>
      <dgm:t>
        <a:bodyPr/>
        <a:lstStyle/>
        <a:p>
          <a:pPr>
            <a:defRPr cap="all"/>
          </a:pPr>
          <a:r>
            <a:rPr lang="en-US" b="0" i="0" dirty="0">
              <a:solidFill>
                <a:schemeClr val="bg1"/>
              </a:solidFill>
              <a:hlinkClick xmlns:r="http://schemas.openxmlformats.org/officeDocument/2006/relationships" r:id="rId1"/>
            </a:rPr>
            <a:t>TEXSHARE CARD</a:t>
          </a:r>
          <a:endParaRPr lang="en-US" dirty="0">
            <a:solidFill>
              <a:schemeClr val="bg1"/>
            </a:solidFill>
          </a:endParaRPr>
        </a:p>
        <a:p>
          <a:r>
            <a:rPr lang="en-US" dirty="0">
              <a:solidFill>
                <a:schemeClr val="tx1"/>
              </a:solidFill>
            </a:rPr>
            <a:t>CARD ALLOWS STUDENTS, FACULTY AND STAFF AT TCC TO CHECK OUT BOOKS AT COLLEGE AND UNIVERSITY LIBRARIES THROUGHOUT THE STATE</a:t>
          </a:r>
          <a:r>
            <a:rPr lang="en-US" dirty="0">
              <a:solidFill>
                <a:schemeClr val="bg1"/>
              </a:solidFill>
            </a:rPr>
            <a:t>.</a:t>
          </a:r>
          <a:endParaRPr lang="en-US" dirty="0"/>
        </a:p>
      </dgm:t>
    </dgm:pt>
    <dgm:pt modelId="{205BDF49-153E-4CE8-8402-E23704595764}" type="parTrans" cxnId="{0A7DA706-17DD-412A-8BE0-4F6529274E66}">
      <dgm:prSet/>
      <dgm:spPr/>
      <dgm:t>
        <a:bodyPr/>
        <a:lstStyle/>
        <a:p>
          <a:endParaRPr lang="en-US"/>
        </a:p>
      </dgm:t>
    </dgm:pt>
    <dgm:pt modelId="{23210C7F-6847-491E-BE1F-A79529AF2B8B}" type="sibTrans" cxnId="{0A7DA706-17DD-412A-8BE0-4F6529274E66}">
      <dgm:prSet phldrT="01" phldr="0"/>
      <dgm:spPr/>
      <dgm:t>
        <a:bodyPr/>
        <a:lstStyle/>
        <a:p>
          <a:endParaRPr lang="en-US" dirty="0"/>
        </a:p>
      </dgm:t>
    </dgm:pt>
    <dgm:pt modelId="{B2B879BD-3840-400C-92BD-B2C2383358D7}">
      <dgm:prSet/>
      <dgm:spPr>
        <a:ln>
          <a:solidFill>
            <a:srgbClr val="7030A0"/>
          </a:solidFill>
        </a:ln>
        <a:effectLst>
          <a:innerShdw blurRad="63500" dist="50800">
            <a:prstClr val="black">
              <a:alpha val="50000"/>
            </a:prstClr>
          </a:innerShdw>
        </a:effectLst>
      </dgm:spPr>
      <dgm:t>
        <a:bodyPr/>
        <a:lstStyle/>
        <a:p>
          <a:pPr>
            <a:defRPr cap="all"/>
          </a:pPr>
          <a:r>
            <a:rPr lang="en-US" b="0" i="0" dirty="0">
              <a:hlinkClick xmlns:r="http://schemas.openxmlformats.org/officeDocument/2006/relationships" r:id="rId2"/>
            </a:rPr>
            <a:t>INTERLIBRARY LOAN (ILL)</a:t>
          </a:r>
          <a:endParaRPr lang="en-US" b="0" i="0" dirty="0"/>
        </a:p>
        <a:p>
          <a:pPr>
            <a:defRPr cap="all"/>
          </a:pPr>
          <a:r>
            <a:rPr lang="en-US" b="0" i="0" dirty="0"/>
            <a:t>ACCESS TO MATERIALS NOT IN OUR COLLECTION. IT’S Solely for faculty and staff</a:t>
          </a:r>
        </a:p>
      </dgm:t>
    </dgm:pt>
    <dgm:pt modelId="{09440D86-F3E6-4A3C-9E78-1AFC56348641}" type="parTrans" cxnId="{42CDCACA-F394-4044-BBF6-522A0005ABCB}">
      <dgm:prSet/>
      <dgm:spPr/>
      <dgm:t>
        <a:bodyPr/>
        <a:lstStyle/>
        <a:p>
          <a:endParaRPr lang="en-US"/>
        </a:p>
      </dgm:t>
    </dgm:pt>
    <dgm:pt modelId="{FBAA44FF-54DE-45C8-9FAC-512C40277233}" type="sibTrans" cxnId="{42CDCACA-F394-4044-BBF6-522A0005ABCB}">
      <dgm:prSet phldrT="02" phldr="0"/>
      <dgm:spPr/>
      <dgm:t>
        <a:bodyPr/>
        <a:lstStyle/>
        <a:p>
          <a:endParaRPr lang="en-US" dirty="0"/>
        </a:p>
      </dgm:t>
    </dgm:pt>
    <dgm:pt modelId="{CA9D674E-4FF1-45DC-82E4-0B2DB6A5363F}">
      <dgm:prSet/>
      <dgm:spPr>
        <a:ln>
          <a:solidFill>
            <a:srgbClr val="7030A0"/>
          </a:solidFill>
        </a:ln>
        <a:effectLst>
          <a:innerShdw blurRad="63500" dist="50800" dir="18900000">
            <a:prstClr val="black">
              <a:alpha val="50000"/>
            </a:prstClr>
          </a:innerShdw>
        </a:effectLst>
      </dgm:spPr>
      <dgm:t>
        <a:bodyPr/>
        <a:lstStyle/>
        <a:p>
          <a:pPr>
            <a:defRPr cap="all"/>
          </a:pPr>
          <a:r>
            <a:rPr lang="en-US" b="0" i="0" dirty="0">
              <a:hlinkClick xmlns:r="http://schemas.openxmlformats.org/officeDocument/2006/relationships" r:id="rId3"/>
            </a:rPr>
            <a:t>TCC Device Loan Program</a:t>
          </a:r>
          <a:endParaRPr lang="en-US" b="0" i="0" dirty="0"/>
        </a:p>
        <a:p>
          <a:r>
            <a:rPr lang="en-US" b="0" i="0" dirty="0">
              <a:solidFill>
                <a:schemeClr val="tx1"/>
              </a:solidFill>
            </a:rPr>
            <a:t>ADJUCT FACULTY AND STUDENTS CAN BORROW DEVICES FROM THE LIBRARY.</a:t>
          </a:r>
          <a:endParaRPr lang="en-US" dirty="0">
            <a:solidFill>
              <a:schemeClr val="tx1"/>
            </a:solidFill>
          </a:endParaRPr>
        </a:p>
      </dgm:t>
    </dgm:pt>
    <dgm:pt modelId="{F1F10F9B-925A-4787-9D00-91106497A02E}" type="parTrans" cxnId="{C5BD0B3A-2D82-4EC1-9975-05076C4418DA}">
      <dgm:prSet/>
      <dgm:spPr/>
      <dgm:t>
        <a:bodyPr/>
        <a:lstStyle/>
        <a:p>
          <a:endParaRPr lang="en-US"/>
        </a:p>
      </dgm:t>
    </dgm:pt>
    <dgm:pt modelId="{196DA4DC-9DD2-4A39-8A3A-D367BFE5A8BA}" type="sibTrans" cxnId="{C5BD0B3A-2D82-4EC1-9975-05076C4418DA}">
      <dgm:prSet phldrT="03" phldr="0"/>
      <dgm:spPr/>
      <dgm:t>
        <a:bodyPr/>
        <a:lstStyle/>
        <a:p>
          <a:endParaRPr lang="en-US" dirty="0"/>
        </a:p>
      </dgm:t>
    </dgm:pt>
    <dgm:pt modelId="{BB12ABE7-D917-4F3F-9A15-D4AF01DD40BC}" type="pres">
      <dgm:prSet presAssocID="{15509919-36B5-4162-8899-417A9F93473B}" presName="hierChild1" presStyleCnt="0">
        <dgm:presLayoutVars>
          <dgm:chPref val="1"/>
          <dgm:dir/>
          <dgm:animOne val="branch"/>
          <dgm:animLvl val="lvl"/>
          <dgm:resizeHandles/>
        </dgm:presLayoutVars>
      </dgm:prSet>
      <dgm:spPr/>
    </dgm:pt>
    <dgm:pt modelId="{F5BC28AD-4DAF-4F55-881A-942B66982413}" type="pres">
      <dgm:prSet presAssocID="{AAF9DEE3-8444-4CA1-8BC2-D834D3ED6C74}" presName="hierRoot1" presStyleCnt="0"/>
      <dgm:spPr/>
    </dgm:pt>
    <dgm:pt modelId="{54C19ED4-3C4C-4015-9CC5-F1463E27529D}" type="pres">
      <dgm:prSet presAssocID="{AAF9DEE3-8444-4CA1-8BC2-D834D3ED6C74}" presName="composite" presStyleCnt="0"/>
      <dgm:spPr/>
    </dgm:pt>
    <dgm:pt modelId="{75E44FC3-AE1F-4475-86BD-ABF7A608B8B2}" type="pres">
      <dgm:prSet presAssocID="{AAF9DEE3-8444-4CA1-8BC2-D834D3ED6C74}" presName="background" presStyleLbl="node0" presStyleIdx="0" presStyleCnt="3"/>
      <dgm:spPr>
        <a:effectLst>
          <a:innerShdw blurRad="63500" dist="50800" dir="18900000">
            <a:prstClr val="black">
              <a:alpha val="50000"/>
            </a:prstClr>
          </a:innerShdw>
        </a:effectLst>
      </dgm:spPr>
    </dgm:pt>
    <dgm:pt modelId="{341BC1C3-4C81-4DA7-AC16-DFBEE75E48AC}" type="pres">
      <dgm:prSet presAssocID="{AAF9DEE3-8444-4CA1-8BC2-D834D3ED6C74}" presName="text" presStyleLbl="fgAcc0" presStyleIdx="0" presStyleCnt="3" custScaleX="122222" custScaleY="157612" custLinFactNeighborX="6567" custLinFactNeighborY="-68437">
        <dgm:presLayoutVars>
          <dgm:chPref val="3"/>
        </dgm:presLayoutVars>
      </dgm:prSet>
      <dgm:spPr/>
    </dgm:pt>
    <dgm:pt modelId="{5A10ED36-ED3B-4C4E-BB38-A190469978E6}" type="pres">
      <dgm:prSet presAssocID="{AAF9DEE3-8444-4CA1-8BC2-D834D3ED6C74}" presName="hierChild2" presStyleCnt="0"/>
      <dgm:spPr/>
    </dgm:pt>
    <dgm:pt modelId="{6B748331-30CF-4A41-8AD8-ED25FFEC4780}" type="pres">
      <dgm:prSet presAssocID="{B2B879BD-3840-400C-92BD-B2C2383358D7}" presName="hierRoot1" presStyleCnt="0"/>
      <dgm:spPr/>
    </dgm:pt>
    <dgm:pt modelId="{24377E6D-1FD0-4A4A-8C07-F1DD8E65FD94}" type="pres">
      <dgm:prSet presAssocID="{B2B879BD-3840-400C-92BD-B2C2383358D7}" presName="composite" presStyleCnt="0"/>
      <dgm:spPr/>
    </dgm:pt>
    <dgm:pt modelId="{F32B648D-11E3-4E61-AEA5-30E8792A05DD}" type="pres">
      <dgm:prSet presAssocID="{B2B879BD-3840-400C-92BD-B2C2383358D7}" presName="background" presStyleLbl="node0" presStyleIdx="1" presStyleCnt="3"/>
      <dgm:spPr>
        <a:effectLst>
          <a:innerShdw blurRad="63500" dist="50800" dir="18900000">
            <a:prstClr val="black">
              <a:alpha val="50000"/>
            </a:prstClr>
          </a:innerShdw>
        </a:effectLst>
      </dgm:spPr>
    </dgm:pt>
    <dgm:pt modelId="{38491D6C-A600-4ADC-B716-22B6051960D9}" type="pres">
      <dgm:prSet presAssocID="{B2B879BD-3840-400C-92BD-B2C2383358D7}" presName="text" presStyleLbl="fgAcc0" presStyleIdx="1" presStyleCnt="3" custScaleX="123385" custScaleY="161720" custLinFactNeighborX="887" custLinFactNeighborY="69833">
        <dgm:presLayoutVars>
          <dgm:chPref val="3"/>
        </dgm:presLayoutVars>
      </dgm:prSet>
      <dgm:spPr/>
    </dgm:pt>
    <dgm:pt modelId="{131EAE61-518B-4C5F-9BE5-78F150606998}" type="pres">
      <dgm:prSet presAssocID="{B2B879BD-3840-400C-92BD-B2C2383358D7}" presName="hierChild2" presStyleCnt="0"/>
      <dgm:spPr/>
    </dgm:pt>
    <dgm:pt modelId="{F8E331BB-497C-454E-94E3-8EEEB9D45979}" type="pres">
      <dgm:prSet presAssocID="{CA9D674E-4FF1-45DC-82E4-0B2DB6A5363F}" presName="hierRoot1" presStyleCnt="0"/>
      <dgm:spPr/>
    </dgm:pt>
    <dgm:pt modelId="{D1395715-9382-4738-A41A-8922F2091DD6}" type="pres">
      <dgm:prSet presAssocID="{CA9D674E-4FF1-45DC-82E4-0B2DB6A5363F}" presName="composite" presStyleCnt="0"/>
      <dgm:spPr/>
    </dgm:pt>
    <dgm:pt modelId="{E9B7973C-7CB1-4E31-8B0B-5654BB4FC029}" type="pres">
      <dgm:prSet presAssocID="{CA9D674E-4FF1-45DC-82E4-0B2DB6A5363F}" presName="background" presStyleLbl="node0" presStyleIdx="2" presStyleCnt="3"/>
      <dgm:spPr>
        <a:effectLst>
          <a:innerShdw blurRad="63500" dist="50800" dir="18900000">
            <a:prstClr val="black">
              <a:alpha val="50000"/>
            </a:prstClr>
          </a:innerShdw>
        </a:effectLst>
      </dgm:spPr>
    </dgm:pt>
    <dgm:pt modelId="{46EADA02-E70B-4205-A8BD-18249110F5E0}" type="pres">
      <dgm:prSet presAssocID="{CA9D674E-4FF1-45DC-82E4-0B2DB6A5363F}" presName="text" presStyleLbl="fgAcc0" presStyleIdx="2" presStyleCnt="3" custScaleX="121792" custScaleY="141086" custLinFactNeighborX="-3425" custLinFactNeighborY="-65228">
        <dgm:presLayoutVars>
          <dgm:chPref val="3"/>
        </dgm:presLayoutVars>
      </dgm:prSet>
      <dgm:spPr/>
    </dgm:pt>
    <dgm:pt modelId="{DA071683-D7E3-416C-B286-EA9712C1B0F0}" type="pres">
      <dgm:prSet presAssocID="{CA9D674E-4FF1-45DC-82E4-0B2DB6A5363F}" presName="hierChild2" presStyleCnt="0"/>
      <dgm:spPr/>
    </dgm:pt>
  </dgm:ptLst>
  <dgm:cxnLst>
    <dgm:cxn modelId="{0A7DA706-17DD-412A-8BE0-4F6529274E66}" srcId="{15509919-36B5-4162-8899-417A9F93473B}" destId="{AAF9DEE3-8444-4CA1-8BC2-D834D3ED6C74}" srcOrd="0" destOrd="0" parTransId="{205BDF49-153E-4CE8-8402-E23704595764}" sibTransId="{23210C7F-6847-491E-BE1F-A79529AF2B8B}"/>
    <dgm:cxn modelId="{85E0DB1B-21EF-427B-BB66-251BA5B18DA6}" type="presOf" srcId="{CA9D674E-4FF1-45DC-82E4-0B2DB6A5363F}" destId="{46EADA02-E70B-4205-A8BD-18249110F5E0}" srcOrd="0" destOrd="0" presId="urn:microsoft.com/office/officeart/2005/8/layout/hierarchy1"/>
    <dgm:cxn modelId="{668A9522-238C-4529-AEF8-B449C5368998}" type="presOf" srcId="{AAF9DEE3-8444-4CA1-8BC2-D834D3ED6C74}" destId="{341BC1C3-4C81-4DA7-AC16-DFBEE75E48AC}" srcOrd="0" destOrd="0" presId="urn:microsoft.com/office/officeart/2005/8/layout/hierarchy1"/>
    <dgm:cxn modelId="{C5BD0B3A-2D82-4EC1-9975-05076C4418DA}" srcId="{15509919-36B5-4162-8899-417A9F93473B}" destId="{CA9D674E-4FF1-45DC-82E4-0B2DB6A5363F}" srcOrd="2" destOrd="0" parTransId="{F1F10F9B-925A-4787-9D00-91106497A02E}" sibTransId="{196DA4DC-9DD2-4A39-8A3A-D367BFE5A8BA}"/>
    <dgm:cxn modelId="{DEFB1FC9-5584-45DD-93F2-4098AF888CFD}" type="presOf" srcId="{B2B879BD-3840-400C-92BD-B2C2383358D7}" destId="{38491D6C-A600-4ADC-B716-22B6051960D9}" srcOrd="0" destOrd="0" presId="urn:microsoft.com/office/officeart/2005/8/layout/hierarchy1"/>
    <dgm:cxn modelId="{42CDCACA-F394-4044-BBF6-522A0005ABCB}" srcId="{15509919-36B5-4162-8899-417A9F93473B}" destId="{B2B879BD-3840-400C-92BD-B2C2383358D7}" srcOrd="1" destOrd="0" parTransId="{09440D86-F3E6-4A3C-9E78-1AFC56348641}" sibTransId="{FBAA44FF-54DE-45C8-9FAC-512C40277233}"/>
    <dgm:cxn modelId="{367E63E8-2792-41D0-9EF1-52A21D86816D}" type="presOf" srcId="{15509919-36B5-4162-8899-417A9F93473B}" destId="{BB12ABE7-D917-4F3F-9A15-D4AF01DD40BC}" srcOrd="0" destOrd="0" presId="urn:microsoft.com/office/officeart/2005/8/layout/hierarchy1"/>
    <dgm:cxn modelId="{CC2E07E2-74B0-4AE4-B8FC-A3D1814DAB65}" type="presParOf" srcId="{BB12ABE7-D917-4F3F-9A15-D4AF01DD40BC}" destId="{F5BC28AD-4DAF-4F55-881A-942B66982413}" srcOrd="0" destOrd="0" presId="urn:microsoft.com/office/officeart/2005/8/layout/hierarchy1"/>
    <dgm:cxn modelId="{D2FA949E-3DB1-421C-A3A7-2CB5303FD92F}" type="presParOf" srcId="{F5BC28AD-4DAF-4F55-881A-942B66982413}" destId="{54C19ED4-3C4C-4015-9CC5-F1463E27529D}" srcOrd="0" destOrd="0" presId="urn:microsoft.com/office/officeart/2005/8/layout/hierarchy1"/>
    <dgm:cxn modelId="{79DAFFE1-EBC1-4C18-90DA-788EAD006211}" type="presParOf" srcId="{54C19ED4-3C4C-4015-9CC5-F1463E27529D}" destId="{75E44FC3-AE1F-4475-86BD-ABF7A608B8B2}" srcOrd="0" destOrd="0" presId="urn:microsoft.com/office/officeart/2005/8/layout/hierarchy1"/>
    <dgm:cxn modelId="{45D3A32A-0571-4832-AE27-FBA946198D15}" type="presParOf" srcId="{54C19ED4-3C4C-4015-9CC5-F1463E27529D}" destId="{341BC1C3-4C81-4DA7-AC16-DFBEE75E48AC}" srcOrd="1" destOrd="0" presId="urn:microsoft.com/office/officeart/2005/8/layout/hierarchy1"/>
    <dgm:cxn modelId="{499E3379-4609-43EF-BFFC-30F1DDBA244A}" type="presParOf" srcId="{F5BC28AD-4DAF-4F55-881A-942B66982413}" destId="{5A10ED36-ED3B-4C4E-BB38-A190469978E6}" srcOrd="1" destOrd="0" presId="urn:microsoft.com/office/officeart/2005/8/layout/hierarchy1"/>
    <dgm:cxn modelId="{99AF98B9-1F51-46AA-A2FE-D750896FE14B}" type="presParOf" srcId="{BB12ABE7-D917-4F3F-9A15-D4AF01DD40BC}" destId="{6B748331-30CF-4A41-8AD8-ED25FFEC4780}" srcOrd="1" destOrd="0" presId="urn:microsoft.com/office/officeart/2005/8/layout/hierarchy1"/>
    <dgm:cxn modelId="{4923C893-0CDB-4D89-9ADE-BBD4C29707AE}" type="presParOf" srcId="{6B748331-30CF-4A41-8AD8-ED25FFEC4780}" destId="{24377E6D-1FD0-4A4A-8C07-F1DD8E65FD94}" srcOrd="0" destOrd="0" presId="urn:microsoft.com/office/officeart/2005/8/layout/hierarchy1"/>
    <dgm:cxn modelId="{44000766-DD12-4CE5-AAF8-3F000EF54084}" type="presParOf" srcId="{24377E6D-1FD0-4A4A-8C07-F1DD8E65FD94}" destId="{F32B648D-11E3-4E61-AEA5-30E8792A05DD}" srcOrd="0" destOrd="0" presId="urn:microsoft.com/office/officeart/2005/8/layout/hierarchy1"/>
    <dgm:cxn modelId="{473C0B19-A590-408D-997A-EA4E75CDBF07}" type="presParOf" srcId="{24377E6D-1FD0-4A4A-8C07-F1DD8E65FD94}" destId="{38491D6C-A600-4ADC-B716-22B6051960D9}" srcOrd="1" destOrd="0" presId="urn:microsoft.com/office/officeart/2005/8/layout/hierarchy1"/>
    <dgm:cxn modelId="{824FBD91-4640-441E-B3A3-77B57E9AC6B0}" type="presParOf" srcId="{6B748331-30CF-4A41-8AD8-ED25FFEC4780}" destId="{131EAE61-518B-4C5F-9BE5-78F150606998}" srcOrd="1" destOrd="0" presId="urn:microsoft.com/office/officeart/2005/8/layout/hierarchy1"/>
    <dgm:cxn modelId="{045787B8-E107-4CA3-B95B-25BBE69E5A20}" type="presParOf" srcId="{BB12ABE7-D917-4F3F-9A15-D4AF01DD40BC}" destId="{F8E331BB-497C-454E-94E3-8EEEB9D45979}" srcOrd="2" destOrd="0" presId="urn:microsoft.com/office/officeart/2005/8/layout/hierarchy1"/>
    <dgm:cxn modelId="{719ED225-B898-4B42-B6C5-694384A2B902}" type="presParOf" srcId="{F8E331BB-497C-454E-94E3-8EEEB9D45979}" destId="{D1395715-9382-4738-A41A-8922F2091DD6}" srcOrd="0" destOrd="0" presId="urn:microsoft.com/office/officeart/2005/8/layout/hierarchy1"/>
    <dgm:cxn modelId="{E420F34F-FBE0-409F-AD78-D1166888F9FC}" type="presParOf" srcId="{D1395715-9382-4738-A41A-8922F2091DD6}" destId="{E9B7973C-7CB1-4E31-8B0B-5654BB4FC029}" srcOrd="0" destOrd="0" presId="urn:microsoft.com/office/officeart/2005/8/layout/hierarchy1"/>
    <dgm:cxn modelId="{7D2DF0A2-E001-4D14-B3EA-2D4BA0D5A093}" type="presParOf" srcId="{D1395715-9382-4738-A41A-8922F2091DD6}" destId="{46EADA02-E70B-4205-A8BD-18249110F5E0}" srcOrd="1" destOrd="0" presId="urn:microsoft.com/office/officeart/2005/8/layout/hierarchy1"/>
    <dgm:cxn modelId="{7D605ED6-E010-407F-83B7-26AE34BCCBEA}" type="presParOf" srcId="{F8E331BB-497C-454E-94E3-8EEEB9D45979}" destId="{DA071683-D7E3-416C-B286-EA9712C1B0F0}"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5509919-36B5-4162-8899-417A9F93473B}"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AAF9DEE3-8444-4CA1-8BC2-D834D3ED6C74}">
      <dgm:prSet/>
      <dgm:spPr>
        <a:ln>
          <a:solidFill>
            <a:srgbClr val="7030A0"/>
          </a:solidFill>
        </a:ln>
        <a:effectLst>
          <a:innerShdw blurRad="63500" dist="50800" dir="18900000">
            <a:prstClr val="black">
              <a:alpha val="50000"/>
            </a:prstClr>
          </a:innerShdw>
        </a:effectLst>
      </dgm:spPr>
      <dgm:t>
        <a:bodyPr/>
        <a:lstStyle/>
        <a:p>
          <a:pPr>
            <a:defRPr cap="all"/>
          </a:pPr>
          <a:r>
            <a:rPr lang="en-US" b="0" i="0" u="sng" dirty="0">
              <a:solidFill>
                <a:schemeClr val="tx1"/>
              </a:solidFill>
            </a:rPr>
            <a:t>reserves </a:t>
          </a:r>
        </a:p>
        <a:p>
          <a:r>
            <a:rPr lang="en-US" b="0" i="0" dirty="0">
              <a:solidFill>
                <a:schemeClr val="tx1"/>
              </a:solidFill>
            </a:rPr>
            <a:t>CALL:  </a:t>
          </a:r>
          <a:r>
            <a:rPr lang="en-US" b="0" i="0" u="sng" dirty="0">
              <a:solidFill>
                <a:schemeClr val="tx1"/>
              </a:solidFill>
            </a:rPr>
            <a:t>(</a:t>
          </a:r>
          <a:r>
            <a:rPr lang="en-US" b="0" i="0" u="none" dirty="0">
              <a:solidFill>
                <a:schemeClr val="tx1"/>
              </a:solidFill>
            </a:rPr>
            <a:t>817) 515-4524  OR </a:t>
          </a:r>
        </a:p>
        <a:p>
          <a:r>
            <a:rPr lang="en-US" dirty="0">
              <a:solidFill>
                <a:schemeClr val="tx1"/>
              </a:solidFill>
            </a:rPr>
            <a:t>EMAIL: RESERVES CORDINAR DEDRA THOMAS AT</a:t>
          </a:r>
          <a:r>
            <a:rPr lang="en-US" dirty="0">
              <a:solidFill>
                <a:schemeClr val="bg1"/>
              </a:solidFill>
            </a:rPr>
            <a:t> </a:t>
          </a:r>
          <a:r>
            <a:rPr lang="en-US" dirty="0">
              <a:solidFill>
                <a:schemeClr val="tx1"/>
              </a:solidFill>
              <a:hlinkClick xmlns:r="http://schemas.openxmlformats.org/officeDocument/2006/relationships" r:id="rId1"/>
            </a:rPr>
            <a:t>DEDRA.THOMAS@TCCD.EDU</a:t>
          </a:r>
          <a:r>
            <a:rPr lang="en-US" dirty="0">
              <a:solidFill>
                <a:schemeClr val="tx1"/>
              </a:solidFill>
            </a:rPr>
            <a:t>  </a:t>
          </a:r>
        </a:p>
      </dgm:t>
    </dgm:pt>
    <dgm:pt modelId="{205BDF49-153E-4CE8-8402-E23704595764}" type="parTrans" cxnId="{0A7DA706-17DD-412A-8BE0-4F6529274E66}">
      <dgm:prSet/>
      <dgm:spPr/>
      <dgm:t>
        <a:bodyPr/>
        <a:lstStyle/>
        <a:p>
          <a:endParaRPr lang="en-US"/>
        </a:p>
      </dgm:t>
    </dgm:pt>
    <dgm:pt modelId="{23210C7F-6847-491E-BE1F-A79529AF2B8B}" type="sibTrans" cxnId="{0A7DA706-17DD-412A-8BE0-4F6529274E66}">
      <dgm:prSet phldrT="01" phldr="0"/>
      <dgm:spPr/>
      <dgm:t>
        <a:bodyPr/>
        <a:lstStyle/>
        <a:p>
          <a:endParaRPr lang="en-US" dirty="0"/>
        </a:p>
      </dgm:t>
    </dgm:pt>
    <dgm:pt modelId="{B2B879BD-3840-400C-92BD-B2C2383358D7}">
      <dgm:prSet/>
      <dgm:spPr>
        <a:ln>
          <a:solidFill>
            <a:srgbClr val="7030A0"/>
          </a:solidFill>
        </a:ln>
        <a:effectLst>
          <a:innerShdw blurRad="63500" dist="50800">
            <a:prstClr val="black">
              <a:alpha val="50000"/>
            </a:prstClr>
          </a:innerShdw>
        </a:effectLst>
      </dgm:spPr>
      <dgm:t>
        <a:bodyPr/>
        <a:lstStyle/>
        <a:p>
          <a:pPr>
            <a:defRPr cap="all"/>
          </a:pPr>
          <a:r>
            <a:rPr lang="en-US" b="0" i="0" dirty="0">
              <a:hlinkClick xmlns:r="http://schemas.openxmlformats.org/officeDocument/2006/relationships" r:id="rId2"/>
            </a:rPr>
            <a:t>TCC Tech Support</a:t>
          </a:r>
          <a:endParaRPr lang="en-US" b="0" i="0" dirty="0"/>
        </a:p>
        <a:p>
          <a:r>
            <a:rPr lang="en-US" b="0" i="0" dirty="0">
              <a:solidFill>
                <a:schemeClr val="tx1"/>
              </a:solidFill>
            </a:rPr>
            <a:t>TCC OFFERS FREE ONLINE TECH SUPPORT 24/7. USE THE LINK TO GET ASSISTANCE</a:t>
          </a:r>
        </a:p>
      </dgm:t>
    </dgm:pt>
    <dgm:pt modelId="{09440D86-F3E6-4A3C-9E78-1AFC56348641}" type="parTrans" cxnId="{42CDCACA-F394-4044-BBF6-522A0005ABCB}">
      <dgm:prSet/>
      <dgm:spPr/>
      <dgm:t>
        <a:bodyPr/>
        <a:lstStyle/>
        <a:p>
          <a:endParaRPr lang="en-US"/>
        </a:p>
      </dgm:t>
    </dgm:pt>
    <dgm:pt modelId="{FBAA44FF-54DE-45C8-9FAC-512C40277233}" type="sibTrans" cxnId="{42CDCACA-F394-4044-BBF6-522A0005ABCB}">
      <dgm:prSet phldrT="02" phldr="0"/>
      <dgm:spPr/>
      <dgm:t>
        <a:bodyPr/>
        <a:lstStyle/>
        <a:p>
          <a:endParaRPr lang="en-US" dirty="0"/>
        </a:p>
      </dgm:t>
    </dgm:pt>
    <dgm:pt modelId="{CA9D674E-4FF1-45DC-82E4-0B2DB6A5363F}">
      <dgm:prSet/>
      <dgm:spPr>
        <a:ln>
          <a:solidFill>
            <a:srgbClr val="7030A0"/>
          </a:solidFill>
        </a:ln>
        <a:effectLst>
          <a:innerShdw blurRad="63500" dist="50800" dir="18900000">
            <a:prstClr val="black">
              <a:alpha val="50000"/>
            </a:prstClr>
          </a:innerShdw>
        </a:effectLst>
      </dgm:spPr>
      <dgm:t>
        <a:bodyPr/>
        <a:lstStyle/>
        <a:p>
          <a:pPr>
            <a:defRPr cap="all"/>
          </a:pPr>
          <a:r>
            <a:rPr lang="en-US" b="0" i="0" dirty="0">
              <a:hlinkClick xmlns:r="http://schemas.openxmlformats.org/officeDocument/2006/relationships" r:id="rId3"/>
            </a:rPr>
            <a:t>LibAnswers</a:t>
          </a:r>
          <a:r>
            <a:rPr lang="en-US" b="0" i="0" dirty="0"/>
            <a:t> </a:t>
          </a:r>
          <a:endParaRPr lang="en-US" b="0" i="0" dirty="0">
            <a:solidFill>
              <a:schemeClr val="bg1"/>
            </a:solidFill>
          </a:endParaRPr>
        </a:p>
        <a:p>
          <a:r>
            <a:rPr lang="en-US" b="0" i="0" dirty="0">
              <a:solidFill>
                <a:schemeClr val="tx1"/>
              </a:solidFill>
            </a:rPr>
            <a:t>THIS LINK DIRECTS USERS TO THE LIBANSWERS PAGE OF THE TCC LIBRARY WEBSITE AND INCLUDES FAQ AND HOW TO CONTACT LIBRARY STAFF FOR ASSISTANCE</a:t>
          </a:r>
          <a:endParaRPr lang="en-US" dirty="0">
            <a:solidFill>
              <a:schemeClr val="tx1"/>
            </a:solidFill>
          </a:endParaRPr>
        </a:p>
      </dgm:t>
    </dgm:pt>
    <dgm:pt modelId="{F1F10F9B-925A-4787-9D00-91106497A02E}" type="parTrans" cxnId="{C5BD0B3A-2D82-4EC1-9975-05076C4418DA}">
      <dgm:prSet/>
      <dgm:spPr/>
      <dgm:t>
        <a:bodyPr/>
        <a:lstStyle/>
        <a:p>
          <a:endParaRPr lang="en-US"/>
        </a:p>
      </dgm:t>
    </dgm:pt>
    <dgm:pt modelId="{196DA4DC-9DD2-4A39-8A3A-D367BFE5A8BA}" type="sibTrans" cxnId="{C5BD0B3A-2D82-4EC1-9975-05076C4418DA}">
      <dgm:prSet phldrT="03" phldr="0"/>
      <dgm:spPr/>
      <dgm:t>
        <a:bodyPr/>
        <a:lstStyle/>
        <a:p>
          <a:endParaRPr lang="en-US" dirty="0"/>
        </a:p>
      </dgm:t>
    </dgm:pt>
    <dgm:pt modelId="{BB12ABE7-D917-4F3F-9A15-D4AF01DD40BC}" type="pres">
      <dgm:prSet presAssocID="{15509919-36B5-4162-8899-417A9F93473B}" presName="hierChild1" presStyleCnt="0">
        <dgm:presLayoutVars>
          <dgm:chPref val="1"/>
          <dgm:dir/>
          <dgm:animOne val="branch"/>
          <dgm:animLvl val="lvl"/>
          <dgm:resizeHandles/>
        </dgm:presLayoutVars>
      </dgm:prSet>
      <dgm:spPr/>
    </dgm:pt>
    <dgm:pt modelId="{F5BC28AD-4DAF-4F55-881A-942B66982413}" type="pres">
      <dgm:prSet presAssocID="{AAF9DEE3-8444-4CA1-8BC2-D834D3ED6C74}" presName="hierRoot1" presStyleCnt="0"/>
      <dgm:spPr/>
    </dgm:pt>
    <dgm:pt modelId="{54C19ED4-3C4C-4015-9CC5-F1463E27529D}" type="pres">
      <dgm:prSet presAssocID="{AAF9DEE3-8444-4CA1-8BC2-D834D3ED6C74}" presName="composite" presStyleCnt="0"/>
      <dgm:spPr/>
    </dgm:pt>
    <dgm:pt modelId="{75E44FC3-AE1F-4475-86BD-ABF7A608B8B2}" type="pres">
      <dgm:prSet presAssocID="{AAF9DEE3-8444-4CA1-8BC2-D834D3ED6C74}" presName="background" presStyleLbl="node0" presStyleIdx="0" presStyleCnt="3"/>
      <dgm:spPr>
        <a:effectLst>
          <a:innerShdw blurRad="63500" dist="50800" dir="18900000">
            <a:prstClr val="black">
              <a:alpha val="50000"/>
            </a:prstClr>
          </a:innerShdw>
        </a:effectLst>
      </dgm:spPr>
    </dgm:pt>
    <dgm:pt modelId="{341BC1C3-4C81-4DA7-AC16-DFBEE75E48AC}" type="pres">
      <dgm:prSet presAssocID="{AAF9DEE3-8444-4CA1-8BC2-D834D3ED6C74}" presName="text" presStyleLbl="fgAcc0" presStyleIdx="0" presStyleCnt="3" custScaleX="138124" custScaleY="186538" custLinFactNeighborX="-276" custLinFactNeighborY="-34707">
        <dgm:presLayoutVars>
          <dgm:chPref val="3"/>
        </dgm:presLayoutVars>
      </dgm:prSet>
      <dgm:spPr/>
    </dgm:pt>
    <dgm:pt modelId="{5A10ED36-ED3B-4C4E-BB38-A190469978E6}" type="pres">
      <dgm:prSet presAssocID="{AAF9DEE3-8444-4CA1-8BC2-D834D3ED6C74}" presName="hierChild2" presStyleCnt="0"/>
      <dgm:spPr/>
    </dgm:pt>
    <dgm:pt modelId="{6B748331-30CF-4A41-8AD8-ED25FFEC4780}" type="pres">
      <dgm:prSet presAssocID="{B2B879BD-3840-400C-92BD-B2C2383358D7}" presName="hierRoot1" presStyleCnt="0"/>
      <dgm:spPr/>
    </dgm:pt>
    <dgm:pt modelId="{24377E6D-1FD0-4A4A-8C07-F1DD8E65FD94}" type="pres">
      <dgm:prSet presAssocID="{B2B879BD-3840-400C-92BD-B2C2383358D7}" presName="composite" presStyleCnt="0"/>
      <dgm:spPr/>
    </dgm:pt>
    <dgm:pt modelId="{F32B648D-11E3-4E61-AEA5-30E8792A05DD}" type="pres">
      <dgm:prSet presAssocID="{B2B879BD-3840-400C-92BD-B2C2383358D7}" presName="background" presStyleLbl="node0" presStyleIdx="1" presStyleCnt="3"/>
      <dgm:spPr>
        <a:effectLst>
          <a:innerShdw blurRad="63500" dist="50800" dir="18900000">
            <a:prstClr val="black">
              <a:alpha val="50000"/>
            </a:prstClr>
          </a:innerShdw>
        </a:effectLst>
      </dgm:spPr>
    </dgm:pt>
    <dgm:pt modelId="{38491D6C-A600-4ADC-B716-22B6051960D9}" type="pres">
      <dgm:prSet presAssocID="{B2B879BD-3840-400C-92BD-B2C2383358D7}" presName="text" presStyleLbl="fgAcc0" presStyleIdx="1" presStyleCnt="3" custScaleX="134017" custScaleY="202085" custLinFactNeighborX="-5166" custLinFactNeighborY="74413">
        <dgm:presLayoutVars>
          <dgm:chPref val="3"/>
        </dgm:presLayoutVars>
      </dgm:prSet>
      <dgm:spPr/>
    </dgm:pt>
    <dgm:pt modelId="{131EAE61-518B-4C5F-9BE5-78F150606998}" type="pres">
      <dgm:prSet presAssocID="{B2B879BD-3840-400C-92BD-B2C2383358D7}" presName="hierChild2" presStyleCnt="0"/>
      <dgm:spPr/>
    </dgm:pt>
    <dgm:pt modelId="{F8E331BB-497C-454E-94E3-8EEEB9D45979}" type="pres">
      <dgm:prSet presAssocID="{CA9D674E-4FF1-45DC-82E4-0B2DB6A5363F}" presName="hierRoot1" presStyleCnt="0"/>
      <dgm:spPr/>
    </dgm:pt>
    <dgm:pt modelId="{D1395715-9382-4738-A41A-8922F2091DD6}" type="pres">
      <dgm:prSet presAssocID="{CA9D674E-4FF1-45DC-82E4-0B2DB6A5363F}" presName="composite" presStyleCnt="0"/>
      <dgm:spPr/>
    </dgm:pt>
    <dgm:pt modelId="{E9B7973C-7CB1-4E31-8B0B-5654BB4FC029}" type="pres">
      <dgm:prSet presAssocID="{CA9D674E-4FF1-45DC-82E4-0B2DB6A5363F}" presName="background" presStyleLbl="node0" presStyleIdx="2" presStyleCnt="3"/>
      <dgm:spPr>
        <a:effectLst>
          <a:innerShdw blurRad="63500" dist="50800" dir="18900000">
            <a:prstClr val="black">
              <a:alpha val="50000"/>
            </a:prstClr>
          </a:innerShdw>
        </a:effectLst>
      </dgm:spPr>
    </dgm:pt>
    <dgm:pt modelId="{46EADA02-E70B-4205-A8BD-18249110F5E0}" type="pres">
      <dgm:prSet presAssocID="{CA9D674E-4FF1-45DC-82E4-0B2DB6A5363F}" presName="text" presStyleLbl="fgAcc0" presStyleIdx="2" presStyleCnt="3" custScaleX="155475" custScaleY="146649" custLinFactNeighborX="-11088" custLinFactNeighborY="-42655">
        <dgm:presLayoutVars>
          <dgm:chPref val="3"/>
        </dgm:presLayoutVars>
      </dgm:prSet>
      <dgm:spPr/>
    </dgm:pt>
    <dgm:pt modelId="{DA071683-D7E3-416C-B286-EA9712C1B0F0}" type="pres">
      <dgm:prSet presAssocID="{CA9D674E-4FF1-45DC-82E4-0B2DB6A5363F}" presName="hierChild2" presStyleCnt="0"/>
      <dgm:spPr/>
    </dgm:pt>
  </dgm:ptLst>
  <dgm:cxnLst>
    <dgm:cxn modelId="{0A7DA706-17DD-412A-8BE0-4F6529274E66}" srcId="{15509919-36B5-4162-8899-417A9F93473B}" destId="{AAF9DEE3-8444-4CA1-8BC2-D834D3ED6C74}" srcOrd="0" destOrd="0" parTransId="{205BDF49-153E-4CE8-8402-E23704595764}" sibTransId="{23210C7F-6847-491E-BE1F-A79529AF2B8B}"/>
    <dgm:cxn modelId="{85E0DB1B-21EF-427B-BB66-251BA5B18DA6}" type="presOf" srcId="{CA9D674E-4FF1-45DC-82E4-0B2DB6A5363F}" destId="{46EADA02-E70B-4205-A8BD-18249110F5E0}" srcOrd="0" destOrd="0" presId="urn:microsoft.com/office/officeart/2005/8/layout/hierarchy1"/>
    <dgm:cxn modelId="{668A9522-238C-4529-AEF8-B449C5368998}" type="presOf" srcId="{AAF9DEE3-8444-4CA1-8BC2-D834D3ED6C74}" destId="{341BC1C3-4C81-4DA7-AC16-DFBEE75E48AC}" srcOrd="0" destOrd="0" presId="urn:microsoft.com/office/officeart/2005/8/layout/hierarchy1"/>
    <dgm:cxn modelId="{C5BD0B3A-2D82-4EC1-9975-05076C4418DA}" srcId="{15509919-36B5-4162-8899-417A9F93473B}" destId="{CA9D674E-4FF1-45DC-82E4-0B2DB6A5363F}" srcOrd="2" destOrd="0" parTransId="{F1F10F9B-925A-4787-9D00-91106497A02E}" sibTransId="{196DA4DC-9DD2-4A39-8A3A-D367BFE5A8BA}"/>
    <dgm:cxn modelId="{DEFB1FC9-5584-45DD-93F2-4098AF888CFD}" type="presOf" srcId="{B2B879BD-3840-400C-92BD-B2C2383358D7}" destId="{38491D6C-A600-4ADC-B716-22B6051960D9}" srcOrd="0" destOrd="0" presId="urn:microsoft.com/office/officeart/2005/8/layout/hierarchy1"/>
    <dgm:cxn modelId="{42CDCACA-F394-4044-BBF6-522A0005ABCB}" srcId="{15509919-36B5-4162-8899-417A9F93473B}" destId="{B2B879BD-3840-400C-92BD-B2C2383358D7}" srcOrd="1" destOrd="0" parTransId="{09440D86-F3E6-4A3C-9E78-1AFC56348641}" sibTransId="{FBAA44FF-54DE-45C8-9FAC-512C40277233}"/>
    <dgm:cxn modelId="{367E63E8-2792-41D0-9EF1-52A21D86816D}" type="presOf" srcId="{15509919-36B5-4162-8899-417A9F93473B}" destId="{BB12ABE7-D917-4F3F-9A15-D4AF01DD40BC}" srcOrd="0" destOrd="0" presId="urn:microsoft.com/office/officeart/2005/8/layout/hierarchy1"/>
    <dgm:cxn modelId="{CC2E07E2-74B0-4AE4-B8FC-A3D1814DAB65}" type="presParOf" srcId="{BB12ABE7-D917-4F3F-9A15-D4AF01DD40BC}" destId="{F5BC28AD-4DAF-4F55-881A-942B66982413}" srcOrd="0" destOrd="0" presId="urn:microsoft.com/office/officeart/2005/8/layout/hierarchy1"/>
    <dgm:cxn modelId="{D2FA949E-3DB1-421C-A3A7-2CB5303FD92F}" type="presParOf" srcId="{F5BC28AD-4DAF-4F55-881A-942B66982413}" destId="{54C19ED4-3C4C-4015-9CC5-F1463E27529D}" srcOrd="0" destOrd="0" presId="urn:microsoft.com/office/officeart/2005/8/layout/hierarchy1"/>
    <dgm:cxn modelId="{79DAFFE1-EBC1-4C18-90DA-788EAD006211}" type="presParOf" srcId="{54C19ED4-3C4C-4015-9CC5-F1463E27529D}" destId="{75E44FC3-AE1F-4475-86BD-ABF7A608B8B2}" srcOrd="0" destOrd="0" presId="urn:microsoft.com/office/officeart/2005/8/layout/hierarchy1"/>
    <dgm:cxn modelId="{45D3A32A-0571-4832-AE27-FBA946198D15}" type="presParOf" srcId="{54C19ED4-3C4C-4015-9CC5-F1463E27529D}" destId="{341BC1C3-4C81-4DA7-AC16-DFBEE75E48AC}" srcOrd="1" destOrd="0" presId="urn:microsoft.com/office/officeart/2005/8/layout/hierarchy1"/>
    <dgm:cxn modelId="{499E3379-4609-43EF-BFFC-30F1DDBA244A}" type="presParOf" srcId="{F5BC28AD-4DAF-4F55-881A-942B66982413}" destId="{5A10ED36-ED3B-4C4E-BB38-A190469978E6}" srcOrd="1" destOrd="0" presId="urn:microsoft.com/office/officeart/2005/8/layout/hierarchy1"/>
    <dgm:cxn modelId="{99AF98B9-1F51-46AA-A2FE-D750896FE14B}" type="presParOf" srcId="{BB12ABE7-D917-4F3F-9A15-D4AF01DD40BC}" destId="{6B748331-30CF-4A41-8AD8-ED25FFEC4780}" srcOrd="1" destOrd="0" presId="urn:microsoft.com/office/officeart/2005/8/layout/hierarchy1"/>
    <dgm:cxn modelId="{4923C893-0CDB-4D89-9ADE-BBD4C29707AE}" type="presParOf" srcId="{6B748331-30CF-4A41-8AD8-ED25FFEC4780}" destId="{24377E6D-1FD0-4A4A-8C07-F1DD8E65FD94}" srcOrd="0" destOrd="0" presId="urn:microsoft.com/office/officeart/2005/8/layout/hierarchy1"/>
    <dgm:cxn modelId="{44000766-DD12-4CE5-AAF8-3F000EF54084}" type="presParOf" srcId="{24377E6D-1FD0-4A4A-8C07-F1DD8E65FD94}" destId="{F32B648D-11E3-4E61-AEA5-30E8792A05DD}" srcOrd="0" destOrd="0" presId="urn:microsoft.com/office/officeart/2005/8/layout/hierarchy1"/>
    <dgm:cxn modelId="{473C0B19-A590-408D-997A-EA4E75CDBF07}" type="presParOf" srcId="{24377E6D-1FD0-4A4A-8C07-F1DD8E65FD94}" destId="{38491D6C-A600-4ADC-B716-22B6051960D9}" srcOrd="1" destOrd="0" presId="urn:microsoft.com/office/officeart/2005/8/layout/hierarchy1"/>
    <dgm:cxn modelId="{824FBD91-4640-441E-B3A3-77B57E9AC6B0}" type="presParOf" srcId="{6B748331-30CF-4A41-8AD8-ED25FFEC4780}" destId="{131EAE61-518B-4C5F-9BE5-78F150606998}" srcOrd="1" destOrd="0" presId="urn:microsoft.com/office/officeart/2005/8/layout/hierarchy1"/>
    <dgm:cxn modelId="{045787B8-E107-4CA3-B95B-25BBE69E5A20}" type="presParOf" srcId="{BB12ABE7-D917-4F3F-9A15-D4AF01DD40BC}" destId="{F8E331BB-497C-454E-94E3-8EEEB9D45979}" srcOrd="2" destOrd="0" presId="urn:microsoft.com/office/officeart/2005/8/layout/hierarchy1"/>
    <dgm:cxn modelId="{719ED225-B898-4B42-B6C5-694384A2B902}" type="presParOf" srcId="{F8E331BB-497C-454E-94E3-8EEEB9D45979}" destId="{D1395715-9382-4738-A41A-8922F2091DD6}" srcOrd="0" destOrd="0" presId="urn:microsoft.com/office/officeart/2005/8/layout/hierarchy1"/>
    <dgm:cxn modelId="{E420F34F-FBE0-409F-AD78-D1166888F9FC}" type="presParOf" srcId="{D1395715-9382-4738-A41A-8922F2091DD6}" destId="{E9B7973C-7CB1-4E31-8B0B-5654BB4FC029}" srcOrd="0" destOrd="0" presId="urn:microsoft.com/office/officeart/2005/8/layout/hierarchy1"/>
    <dgm:cxn modelId="{7D2DF0A2-E001-4D14-B3EA-2D4BA0D5A093}" type="presParOf" srcId="{D1395715-9382-4738-A41A-8922F2091DD6}" destId="{46EADA02-E70B-4205-A8BD-18249110F5E0}" srcOrd="1" destOrd="0" presId="urn:microsoft.com/office/officeart/2005/8/layout/hierarchy1"/>
    <dgm:cxn modelId="{7D605ED6-E010-407F-83B7-26AE34BCCBEA}" type="presParOf" srcId="{F8E331BB-497C-454E-94E3-8EEEB9D45979}" destId="{DA071683-D7E3-416C-B286-EA9712C1B0F0}"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64F3061-B066-46F9-A772-56F54CAD6107}"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599EE1F-8293-4072-9DED-442007016457}">
      <dgm:prSet/>
      <dgm:spPr/>
      <dgm:t>
        <a:bodyPr/>
        <a:lstStyle/>
        <a:p>
          <a:r>
            <a:rPr lang="en-US" b="1" dirty="0"/>
            <a:t>APPROACH</a:t>
          </a:r>
        </a:p>
        <a:p>
          <a:r>
            <a:rPr lang="en-US" dirty="0">
              <a:solidFill>
                <a:schemeClr val="tx1">
                  <a:lumMod val="75000"/>
                  <a:lumOff val="25000"/>
                </a:schemeClr>
              </a:solidFill>
            </a:rPr>
            <a:t>Educational, Administrative, Neutral</a:t>
          </a:r>
        </a:p>
      </dgm:t>
    </dgm:pt>
    <dgm:pt modelId="{D9D9381C-3C81-475A-B8E2-670286C202F6}" type="parTrans" cxnId="{D74BB802-3F1E-46F1-BF10-B7034EC747D6}">
      <dgm:prSet/>
      <dgm:spPr/>
      <dgm:t>
        <a:bodyPr/>
        <a:lstStyle/>
        <a:p>
          <a:endParaRPr lang="en-US"/>
        </a:p>
      </dgm:t>
    </dgm:pt>
    <dgm:pt modelId="{D47324AC-03D8-48DB-B634-CC0213B6E945}" type="sibTrans" cxnId="{D74BB802-3F1E-46F1-BF10-B7034EC747D6}">
      <dgm:prSet/>
      <dgm:spPr/>
      <dgm:t>
        <a:bodyPr/>
        <a:lstStyle/>
        <a:p>
          <a:endParaRPr lang="en-US"/>
        </a:p>
      </dgm:t>
    </dgm:pt>
    <dgm:pt modelId="{773E45DE-C4D6-4651-8591-D3BFFB90F196}">
      <dgm:prSet/>
      <dgm:spPr/>
      <dgm:t>
        <a:bodyPr/>
        <a:lstStyle/>
        <a:p>
          <a:r>
            <a:rPr lang="en-US" b="1" dirty="0"/>
            <a:t>FOCUS</a:t>
          </a:r>
        </a:p>
        <a:p>
          <a:r>
            <a:rPr lang="en-US" dirty="0">
              <a:solidFill>
                <a:schemeClr val="tx1">
                  <a:lumMod val="75000"/>
                  <a:lumOff val="25000"/>
                </a:schemeClr>
              </a:solidFill>
            </a:rPr>
            <a:t>Rights, Responsibilities, Resolution Options</a:t>
          </a:r>
        </a:p>
      </dgm:t>
    </dgm:pt>
    <dgm:pt modelId="{E2E7BE03-889E-4C84-B235-7695E84073E5}" type="parTrans" cxnId="{88C60DEF-0661-4F19-86D0-525D11D0D015}">
      <dgm:prSet/>
      <dgm:spPr/>
      <dgm:t>
        <a:bodyPr/>
        <a:lstStyle/>
        <a:p>
          <a:endParaRPr lang="en-US"/>
        </a:p>
      </dgm:t>
    </dgm:pt>
    <dgm:pt modelId="{1BF7C99B-CB52-4FCF-835F-40EF79F60F00}" type="sibTrans" cxnId="{88C60DEF-0661-4F19-86D0-525D11D0D015}">
      <dgm:prSet/>
      <dgm:spPr/>
      <dgm:t>
        <a:bodyPr/>
        <a:lstStyle/>
        <a:p>
          <a:endParaRPr lang="en-US"/>
        </a:p>
      </dgm:t>
    </dgm:pt>
    <dgm:pt modelId="{6BDC2D50-716C-4CBD-ABA2-64353C46FD83}">
      <dgm:prSet/>
      <dgm:spPr/>
      <dgm:t>
        <a:bodyPr/>
        <a:lstStyle/>
        <a:p>
          <a:r>
            <a:rPr lang="en-US" b="1" dirty="0"/>
            <a:t>OUTCOMES</a:t>
          </a:r>
        </a:p>
        <a:p>
          <a:r>
            <a:rPr lang="en-US" dirty="0">
              <a:solidFill>
                <a:schemeClr val="tx1">
                  <a:lumMod val="75000"/>
                  <a:lumOff val="25000"/>
                </a:schemeClr>
              </a:solidFill>
            </a:rPr>
            <a:t>Safety, Student Learning and Development</a:t>
          </a:r>
        </a:p>
      </dgm:t>
    </dgm:pt>
    <dgm:pt modelId="{53668554-3B98-4A9E-A02D-B193C77B9A8D}" type="parTrans" cxnId="{A8DFDBC1-4C10-4940-B037-8BBD00CB5576}">
      <dgm:prSet/>
      <dgm:spPr/>
      <dgm:t>
        <a:bodyPr/>
        <a:lstStyle/>
        <a:p>
          <a:endParaRPr lang="en-US"/>
        </a:p>
      </dgm:t>
    </dgm:pt>
    <dgm:pt modelId="{90DECD14-3B95-44D1-B946-256332A22140}" type="sibTrans" cxnId="{A8DFDBC1-4C10-4940-B037-8BBD00CB5576}">
      <dgm:prSet/>
      <dgm:spPr/>
      <dgm:t>
        <a:bodyPr/>
        <a:lstStyle/>
        <a:p>
          <a:endParaRPr lang="en-US"/>
        </a:p>
      </dgm:t>
    </dgm:pt>
    <dgm:pt modelId="{915F0B2B-B070-4EEC-A5B9-8922335E18D7}" type="pres">
      <dgm:prSet presAssocID="{E64F3061-B066-46F9-A772-56F54CAD6107}" presName="root" presStyleCnt="0">
        <dgm:presLayoutVars>
          <dgm:dir/>
          <dgm:resizeHandles val="exact"/>
        </dgm:presLayoutVars>
      </dgm:prSet>
      <dgm:spPr/>
    </dgm:pt>
    <dgm:pt modelId="{45934D20-0F37-4383-827F-0608595051EF}" type="pres">
      <dgm:prSet presAssocID="{7599EE1F-8293-4072-9DED-442007016457}" presName="compNode" presStyleCnt="0"/>
      <dgm:spPr/>
    </dgm:pt>
    <dgm:pt modelId="{20D14348-B7C3-478A-8A1E-87C21A3BCD6C}" type="pres">
      <dgm:prSet presAssocID="{7599EE1F-8293-4072-9DED-442007016457}" presName="bgRect" presStyleLbl="bgShp" presStyleIdx="0" presStyleCnt="3"/>
      <dgm:spPr/>
    </dgm:pt>
    <dgm:pt modelId="{01B1B2D6-3605-4DB9-AD56-0AC40FFEBA9E}" type="pres">
      <dgm:prSet presAssocID="{7599EE1F-8293-4072-9DED-44200701645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iploma Roll"/>
        </a:ext>
      </dgm:extLst>
    </dgm:pt>
    <dgm:pt modelId="{82AC17D8-1DDD-4BEB-AAEA-013CC71D541D}" type="pres">
      <dgm:prSet presAssocID="{7599EE1F-8293-4072-9DED-442007016457}" presName="spaceRect" presStyleCnt="0"/>
      <dgm:spPr/>
    </dgm:pt>
    <dgm:pt modelId="{D1E106BC-B394-435C-85C7-364F1F535F14}" type="pres">
      <dgm:prSet presAssocID="{7599EE1F-8293-4072-9DED-442007016457}" presName="parTx" presStyleLbl="revTx" presStyleIdx="0" presStyleCnt="3">
        <dgm:presLayoutVars>
          <dgm:chMax val="0"/>
          <dgm:chPref val="0"/>
        </dgm:presLayoutVars>
      </dgm:prSet>
      <dgm:spPr/>
    </dgm:pt>
    <dgm:pt modelId="{CEA6C809-21E8-4DE4-B750-CD78BAFBFB07}" type="pres">
      <dgm:prSet presAssocID="{D47324AC-03D8-48DB-B634-CC0213B6E945}" presName="sibTrans" presStyleCnt="0"/>
      <dgm:spPr/>
    </dgm:pt>
    <dgm:pt modelId="{96CA63A5-D144-40B8-B9ED-E4190C2A8B03}" type="pres">
      <dgm:prSet presAssocID="{773E45DE-C4D6-4651-8591-D3BFFB90F196}" presName="compNode" presStyleCnt="0"/>
      <dgm:spPr/>
    </dgm:pt>
    <dgm:pt modelId="{13B7C1BE-DDF1-4A8C-9470-3902B21A6B56}" type="pres">
      <dgm:prSet presAssocID="{773E45DE-C4D6-4651-8591-D3BFFB90F196}" presName="bgRect" presStyleLbl="bgShp" presStyleIdx="1" presStyleCnt="3" custLinFactNeighborX="-4887"/>
      <dgm:spPr/>
    </dgm:pt>
    <dgm:pt modelId="{8A69C93F-A798-4B3E-AA53-EFE1BDF2CC2F}" type="pres">
      <dgm:prSet presAssocID="{773E45DE-C4D6-4651-8591-D3BFFB90F19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gnifying glass"/>
        </a:ext>
      </dgm:extLst>
    </dgm:pt>
    <dgm:pt modelId="{E39D28F9-35A2-45F8-ADEB-BEC92C4C2264}" type="pres">
      <dgm:prSet presAssocID="{773E45DE-C4D6-4651-8591-D3BFFB90F196}" presName="spaceRect" presStyleCnt="0"/>
      <dgm:spPr/>
    </dgm:pt>
    <dgm:pt modelId="{C5324CA3-9639-45F4-B695-779D64EAB280}" type="pres">
      <dgm:prSet presAssocID="{773E45DE-C4D6-4651-8591-D3BFFB90F196}" presName="parTx" presStyleLbl="revTx" presStyleIdx="1" presStyleCnt="3">
        <dgm:presLayoutVars>
          <dgm:chMax val="0"/>
          <dgm:chPref val="0"/>
        </dgm:presLayoutVars>
      </dgm:prSet>
      <dgm:spPr/>
    </dgm:pt>
    <dgm:pt modelId="{1CE5B329-40FA-41F7-BBFB-1ECBA0B2056B}" type="pres">
      <dgm:prSet presAssocID="{1BF7C99B-CB52-4FCF-835F-40EF79F60F00}" presName="sibTrans" presStyleCnt="0"/>
      <dgm:spPr/>
    </dgm:pt>
    <dgm:pt modelId="{94490473-A059-4274-B29C-1BF5BF7208BA}" type="pres">
      <dgm:prSet presAssocID="{6BDC2D50-716C-4CBD-ABA2-64353C46FD83}" presName="compNode" presStyleCnt="0"/>
      <dgm:spPr/>
    </dgm:pt>
    <dgm:pt modelId="{274B03FE-F217-4858-9CD0-3ADA0F43A76B}" type="pres">
      <dgm:prSet presAssocID="{6BDC2D50-716C-4CBD-ABA2-64353C46FD83}" presName="bgRect" presStyleLbl="bgShp" presStyleIdx="2" presStyleCnt="3" custLinFactNeighborX="3" custLinFactNeighborY="1514"/>
      <dgm:spPr/>
    </dgm:pt>
    <dgm:pt modelId="{F811C540-EC32-4E94-9B58-28820F2A0BCF}" type="pres">
      <dgm:prSet presAssocID="{6BDC2D50-716C-4CBD-ABA2-64353C46FD8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assroom"/>
        </a:ext>
      </dgm:extLst>
    </dgm:pt>
    <dgm:pt modelId="{1388694E-746B-4431-BB32-163379E8DBD9}" type="pres">
      <dgm:prSet presAssocID="{6BDC2D50-716C-4CBD-ABA2-64353C46FD83}" presName="spaceRect" presStyleCnt="0"/>
      <dgm:spPr/>
    </dgm:pt>
    <dgm:pt modelId="{D4449CB7-CF23-4E56-801B-95839315E9F8}" type="pres">
      <dgm:prSet presAssocID="{6BDC2D50-716C-4CBD-ABA2-64353C46FD83}" presName="parTx" presStyleLbl="revTx" presStyleIdx="2" presStyleCnt="3">
        <dgm:presLayoutVars>
          <dgm:chMax val="0"/>
          <dgm:chPref val="0"/>
        </dgm:presLayoutVars>
      </dgm:prSet>
      <dgm:spPr/>
    </dgm:pt>
  </dgm:ptLst>
  <dgm:cxnLst>
    <dgm:cxn modelId="{D74BB802-3F1E-46F1-BF10-B7034EC747D6}" srcId="{E64F3061-B066-46F9-A772-56F54CAD6107}" destId="{7599EE1F-8293-4072-9DED-442007016457}" srcOrd="0" destOrd="0" parTransId="{D9D9381C-3C81-475A-B8E2-670286C202F6}" sibTransId="{D47324AC-03D8-48DB-B634-CC0213B6E945}"/>
    <dgm:cxn modelId="{A3D45B6E-5B3E-4F36-9900-46FA0DDC7222}" type="presOf" srcId="{6BDC2D50-716C-4CBD-ABA2-64353C46FD83}" destId="{D4449CB7-CF23-4E56-801B-95839315E9F8}" srcOrd="0" destOrd="0" presId="urn:microsoft.com/office/officeart/2018/2/layout/IconVerticalSolidList"/>
    <dgm:cxn modelId="{34CAFA4F-20CB-426C-807E-CEAA479B2907}" type="presOf" srcId="{7599EE1F-8293-4072-9DED-442007016457}" destId="{D1E106BC-B394-435C-85C7-364F1F535F14}" srcOrd="0" destOrd="0" presId="urn:microsoft.com/office/officeart/2018/2/layout/IconVerticalSolidList"/>
    <dgm:cxn modelId="{A8DFDBC1-4C10-4940-B037-8BBD00CB5576}" srcId="{E64F3061-B066-46F9-A772-56F54CAD6107}" destId="{6BDC2D50-716C-4CBD-ABA2-64353C46FD83}" srcOrd="2" destOrd="0" parTransId="{53668554-3B98-4A9E-A02D-B193C77B9A8D}" sibTransId="{90DECD14-3B95-44D1-B946-256332A22140}"/>
    <dgm:cxn modelId="{316A47D3-4A21-4BD9-B0B8-DBDB112E5166}" type="presOf" srcId="{773E45DE-C4D6-4651-8591-D3BFFB90F196}" destId="{C5324CA3-9639-45F4-B695-779D64EAB280}" srcOrd="0" destOrd="0" presId="urn:microsoft.com/office/officeart/2018/2/layout/IconVerticalSolidList"/>
    <dgm:cxn modelId="{8DE4C6E1-9E2D-4968-9A66-315886E6E3C3}" type="presOf" srcId="{E64F3061-B066-46F9-A772-56F54CAD6107}" destId="{915F0B2B-B070-4EEC-A5B9-8922335E18D7}" srcOrd="0" destOrd="0" presId="urn:microsoft.com/office/officeart/2018/2/layout/IconVerticalSolidList"/>
    <dgm:cxn modelId="{88C60DEF-0661-4F19-86D0-525D11D0D015}" srcId="{E64F3061-B066-46F9-A772-56F54CAD6107}" destId="{773E45DE-C4D6-4651-8591-D3BFFB90F196}" srcOrd="1" destOrd="0" parTransId="{E2E7BE03-889E-4C84-B235-7695E84073E5}" sibTransId="{1BF7C99B-CB52-4FCF-835F-40EF79F60F00}"/>
    <dgm:cxn modelId="{D09FC9A5-DC04-497A-AF94-74D3F712FC20}" type="presParOf" srcId="{915F0B2B-B070-4EEC-A5B9-8922335E18D7}" destId="{45934D20-0F37-4383-827F-0608595051EF}" srcOrd="0" destOrd="0" presId="urn:microsoft.com/office/officeart/2018/2/layout/IconVerticalSolidList"/>
    <dgm:cxn modelId="{12BB1C90-B08C-402F-A8FD-4BE1B7722653}" type="presParOf" srcId="{45934D20-0F37-4383-827F-0608595051EF}" destId="{20D14348-B7C3-478A-8A1E-87C21A3BCD6C}" srcOrd="0" destOrd="0" presId="urn:microsoft.com/office/officeart/2018/2/layout/IconVerticalSolidList"/>
    <dgm:cxn modelId="{A823B560-D759-4528-9539-CE239123DD25}" type="presParOf" srcId="{45934D20-0F37-4383-827F-0608595051EF}" destId="{01B1B2D6-3605-4DB9-AD56-0AC40FFEBA9E}" srcOrd="1" destOrd="0" presId="urn:microsoft.com/office/officeart/2018/2/layout/IconVerticalSolidList"/>
    <dgm:cxn modelId="{E0281502-5A2B-4697-8713-898D1B51559F}" type="presParOf" srcId="{45934D20-0F37-4383-827F-0608595051EF}" destId="{82AC17D8-1DDD-4BEB-AAEA-013CC71D541D}" srcOrd="2" destOrd="0" presId="urn:microsoft.com/office/officeart/2018/2/layout/IconVerticalSolidList"/>
    <dgm:cxn modelId="{D573AD71-8C3F-48B0-B471-4497B3665393}" type="presParOf" srcId="{45934D20-0F37-4383-827F-0608595051EF}" destId="{D1E106BC-B394-435C-85C7-364F1F535F14}" srcOrd="3" destOrd="0" presId="urn:microsoft.com/office/officeart/2018/2/layout/IconVerticalSolidList"/>
    <dgm:cxn modelId="{174A721F-3403-4CB8-8A2A-4A27FE89C0D4}" type="presParOf" srcId="{915F0B2B-B070-4EEC-A5B9-8922335E18D7}" destId="{CEA6C809-21E8-4DE4-B750-CD78BAFBFB07}" srcOrd="1" destOrd="0" presId="urn:microsoft.com/office/officeart/2018/2/layout/IconVerticalSolidList"/>
    <dgm:cxn modelId="{8308335E-8779-4325-8F51-9780FC5F0B78}" type="presParOf" srcId="{915F0B2B-B070-4EEC-A5B9-8922335E18D7}" destId="{96CA63A5-D144-40B8-B9ED-E4190C2A8B03}" srcOrd="2" destOrd="0" presId="urn:microsoft.com/office/officeart/2018/2/layout/IconVerticalSolidList"/>
    <dgm:cxn modelId="{62DC8944-3476-4CBC-82A9-54A4EEE5019B}" type="presParOf" srcId="{96CA63A5-D144-40B8-B9ED-E4190C2A8B03}" destId="{13B7C1BE-DDF1-4A8C-9470-3902B21A6B56}" srcOrd="0" destOrd="0" presId="urn:microsoft.com/office/officeart/2018/2/layout/IconVerticalSolidList"/>
    <dgm:cxn modelId="{30790F22-D8B6-4D49-9C82-E5E39F9CE718}" type="presParOf" srcId="{96CA63A5-D144-40B8-B9ED-E4190C2A8B03}" destId="{8A69C93F-A798-4B3E-AA53-EFE1BDF2CC2F}" srcOrd="1" destOrd="0" presId="urn:microsoft.com/office/officeart/2018/2/layout/IconVerticalSolidList"/>
    <dgm:cxn modelId="{1ECC1435-EE4B-428B-B020-71861F6EDD4E}" type="presParOf" srcId="{96CA63A5-D144-40B8-B9ED-E4190C2A8B03}" destId="{E39D28F9-35A2-45F8-ADEB-BEC92C4C2264}" srcOrd="2" destOrd="0" presId="urn:microsoft.com/office/officeart/2018/2/layout/IconVerticalSolidList"/>
    <dgm:cxn modelId="{30F062F5-EC12-455F-93A2-2352A9C63017}" type="presParOf" srcId="{96CA63A5-D144-40B8-B9ED-E4190C2A8B03}" destId="{C5324CA3-9639-45F4-B695-779D64EAB280}" srcOrd="3" destOrd="0" presId="urn:microsoft.com/office/officeart/2018/2/layout/IconVerticalSolidList"/>
    <dgm:cxn modelId="{14E25DF1-6E7D-4FEC-8793-6C243FD004C7}" type="presParOf" srcId="{915F0B2B-B070-4EEC-A5B9-8922335E18D7}" destId="{1CE5B329-40FA-41F7-BBFB-1ECBA0B2056B}" srcOrd="3" destOrd="0" presId="urn:microsoft.com/office/officeart/2018/2/layout/IconVerticalSolidList"/>
    <dgm:cxn modelId="{06361903-3774-4881-AFCC-40F92AA84AB8}" type="presParOf" srcId="{915F0B2B-B070-4EEC-A5B9-8922335E18D7}" destId="{94490473-A059-4274-B29C-1BF5BF7208BA}" srcOrd="4" destOrd="0" presId="urn:microsoft.com/office/officeart/2018/2/layout/IconVerticalSolidList"/>
    <dgm:cxn modelId="{F00E65D2-1716-474E-B23A-067CC46A9EFB}" type="presParOf" srcId="{94490473-A059-4274-B29C-1BF5BF7208BA}" destId="{274B03FE-F217-4858-9CD0-3ADA0F43A76B}" srcOrd="0" destOrd="0" presId="urn:microsoft.com/office/officeart/2018/2/layout/IconVerticalSolidList"/>
    <dgm:cxn modelId="{4629D83F-6754-4B93-8356-DE7741F0EE90}" type="presParOf" srcId="{94490473-A059-4274-B29C-1BF5BF7208BA}" destId="{F811C540-EC32-4E94-9B58-28820F2A0BCF}" srcOrd="1" destOrd="0" presId="urn:microsoft.com/office/officeart/2018/2/layout/IconVerticalSolidList"/>
    <dgm:cxn modelId="{F978929C-0163-4F15-AB52-AD2ADCCA7361}" type="presParOf" srcId="{94490473-A059-4274-B29C-1BF5BF7208BA}" destId="{1388694E-746B-4431-BB32-163379E8DBD9}" srcOrd="2" destOrd="0" presId="urn:microsoft.com/office/officeart/2018/2/layout/IconVerticalSolidList"/>
    <dgm:cxn modelId="{B22C07D5-E52A-4E96-A29A-B8A3F57572B0}" type="presParOf" srcId="{94490473-A059-4274-B29C-1BF5BF7208BA}" destId="{D4449CB7-CF23-4E56-801B-95839315E9F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6AF8DA8-9CEE-4E66-9C8B-22F94CFACD07}"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8696BC5E-7063-40B4-B966-C23C8270A2C0}">
      <dgm:prSet/>
      <dgm:spPr/>
      <dgm:t>
        <a:bodyPr/>
        <a:lstStyle/>
        <a:p>
          <a:r>
            <a:rPr lang="en-US" dirty="0"/>
            <a:t>Law that prohibits discrimination based on sex or gender.</a:t>
          </a:r>
        </a:p>
      </dgm:t>
    </dgm:pt>
    <dgm:pt modelId="{8D6E34D1-82DC-4066-BC54-1F43B4A84B59}" type="parTrans" cxnId="{609A946D-048E-4C97-BE10-AA6E6D6CDF18}">
      <dgm:prSet/>
      <dgm:spPr/>
      <dgm:t>
        <a:bodyPr/>
        <a:lstStyle/>
        <a:p>
          <a:endParaRPr lang="en-US"/>
        </a:p>
      </dgm:t>
    </dgm:pt>
    <dgm:pt modelId="{84704F6A-D2FF-4BF9-B9DD-E75B8264B727}" type="sibTrans" cxnId="{609A946D-048E-4C97-BE10-AA6E6D6CDF18}">
      <dgm:prSet/>
      <dgm:spPr/>
      <dgm:t>
        <a:bodyPr/>
        <a:lstStyle/>
        <a:p>
          <a:endParaRPr lang="en-US"/>
        </a:p>
      </dgm:t>
    </dgm:pt>
    <dgm:pt modelId="{5593E5C8-2815-4EA1-8AC6-A54ED3E5831F}">
      <dgm:prSet/>
      <dgm:spPr/>
      <dgm:t>
        <a:bodyPr/>
        <a:lstStyle/>
        <a:p>
          <a:r>
            <a:rPr lang="en-US"/>
            <a:t>Discrimination forms can include:</a:t>
          </a:r>
        </a:p>
      </dgm:t>
    </dgm:pt>
    <dgm:pt modelId="{D0A89ED6-CC58-459D-8877-4531ADFC12C3}" type="parTrans" cxnId="{29E4C824-7333-4590-BAE9-38AAFFCBBDDA}">
      <dgm:prSet/>
      <dgm:spPr/>
      <dgm:t>
        <a:bodyPr/>
        <a:lstStyle/>
        <a:p>
          <a:endParaRPr lang="en-US"/>
        </a:p>
      </dgm:t>
    </dgm:pt>
    <dgm:pt modelId="{33F1AD66-F3D3-4AE1-A585-2E045F5E3C15}" type="sibTrans" cxnId="{29E4C824-7333-4590-BAE9-38AAFFCBBDDA}">
      <dgm:prSet/>
      <dgm:spPr/>
      <dgm:t>
        <a:bodyPr/>
        <a:lstStyle/>
        <a:p>
          <a:endParaRPr lang="en-US"/>
        </a:p>
      </dgm:t>
    </dgm:pt>
    <dgm:pt modelId="{D7995E8B-EE32-47E5-B7E7-5C66C824006F}">
      <dgm:prSet/>
      <dgm:spPr/>
      <dgm:t>
        <a:bodyPr/>
        <a:lstStyle/>
        <a:p>
          <a:r>
            <a:rPr lang="en-US" dirty="0">
              <a:solidFill>
                <a:schemeClr val="tx1">
                  <a:lumMod val="75000"/>
                  <a:lumOff val="25000"/>
                </a:schemeClr>
              </a:solidFill>
            </a:rPr>
            <a:t>Sexual harassment</a:t>
          </a:r>
        </a:p>
      </dgm:t>
    </dgm:pt>
    <dgm:pt modelId="{20FF6FDB-6B85-4BC3-A24B-04918C506EB1}" type="parTrans" cxnId="{81092F20-52B4-4B7A-9DFE-36EA38EF75AF}">
      <dgm:prSet/>
      <dgm:spPr/>
      <dgm:t>
        <a:bodyPr/>
        <a:lstStyle/>
        <a:p>
          <a:endParaRPr lang="en-US"/>
        </a:p>
      </dgm:t>
    </dgm:pt>
    <dgm:pt modelId="{19453928-909A-45F6-87C8-24721BB31088}" type="sibTrans" cxnId="{81092F20-52B4-4B7A-9DFE-36EA38EF75AF}">
      <dgm:prSet/>
      <dgm:spPr/>
      <dgm:t>
        <a:bodyPr/>
        <a:lstStyle/>
        <a:p>
          <a:endParaRPr lang="en-US"/>
        </a:p>
      </dgm:t>
    </dgm:pt>
    <dgm:pt modelId="{FA7E248C-CDD5-458A-945C-3BF83A294B2C}">
      <dgm:prSet/>
      <dgm:spPr/>
      <dgm:t>
        <a:bodyPr/>
        <a:lstStyle/>
        <a:p>
          <a:r>
            <a:rPr lang="en-US" dirty="0">
              <a:solidFill>
                <a:schemeClr val="tx1">
                  <a:lumMod val="75000"/>
                  <a:lumOff val="25000"/>
                </a:schemeClr>
              </a:solidFill>
            </a:rPr>
            <a:t>Sexual violence (nonconsensual sexual contact and nonconsensual sexual intercourse)</a:t>
          </a:r>
        </a:p>
      </dgm:t>
    </dgm:pt>
    <dgm:pt modelId="{3CF1815B-10CE-4331-8580-CB2E852E02C4}" type="parTrans" cxnId="{0F753AE1-F3F9-40F8-BAED-6DA6248F4A12}">
      <dgm:prSet/>
      <dgm:spPr/>
      <dgm:t>
        <a:bodyPr/>
        <a:lstStyle/>
        <a:p>
          <a:endParaRPr lang="en-US"/>
        </a:p>
      </dgm:t>
    </dgm:pt>
    <dgm:pt modelId="{5EDC2E4F-8964-4388-94DC-A8E4192222B7}" type="sibTrans" cxnId="{0F753AE1-F3F9-40F8-BAED-6DA6248F4A12}">
      <dgm:prSet/>
      <dgm:spPr/>
      <dgm:t>
        <a:bodyPr/>
        <a:lstStyle/>
        <a:p>
          <a:endParaRPr lang="en-US"/>
        </a:p>
      </dgm:t>
    </dgm:pt>
    <dgm:pt modelId="{617CF7EA-AA11-4346-B4D3-7159E548B751}">
      <dgm:prSet/>
      <dgm:spPr/>
      <dgm:t>
        <a:bodyPr/>
        <a:lstStyle/>
        <a:p>
          <a:r>
            <a:rPr lang="en-US" dirty="0">
              <a:solidFill>
                <a:schemeClr val="tx1">
                  <a:lumMod val="75000"/>
                  <a:lumOff val="25000"/>
                </a:schemeClr>
              </a:solidFill>
            </a:rPr>
            <a:t>Sexual assault</a:t>
          </a:r>
        </a:p>
      </dgm:t>
    </dgm:pt>
    <dgm:pt modelId="{F6E8CB4D-DCA0-465E-ABEF-2044F09CCF88}" type="parTrans" cxnId="{752DE52A-2947-4E9F-8DFB-41F76FD39007}">
      <dgm:prSet/>
      <dgm:spPr/>
      <dgm:t>
        <a:bodyPr/>
        <a:lstStyle/>
        <a:p>
          <a:endParaRPr lang="en-US"/>
        </a:p>
      </dgm:t>
    </dgm:pt>
    <dgm:pt modelId="{53D233CF-ACF2-4980-A074-BCFADEE96C5D}" type="sibTrans" cxnId="{752DE52A-2947-4E9F-8DFB-41F76FD39007}">
      <dgm:prSet/>
      <dgm:spPr/>
      <dgm:t>
        <a:bodyPr/>
        <a:lstStyle/>
        <a:p>
          <a:endParaRPr lang="en-US"/>
        </a:p>
      </dgm:t>
    </dgm:pt>
    <dgm:pt modelId="{7FB83C79-1262-462B-9A10-5D6A88CD6DFF}">
      <dgm:prSet/>
      <dgm:spPr/>
      <dgm:t>
        <a:bodyPr/>
        <a:lstStyle/>
        <a:p>
          <a:r>
            <a:rPr lang="en-US" dirty="0">
              <a:solidFill>
                <a:schemeClr val="tx1">
                  <a:lumMod val="75000"/>
                  <a:lumOff val="25000"/>
                </a:schemeClr>
              </a:solidFill>
            </a:rPr>
            <a:t>Sexual exploitation</a:t>
          </a:r>
        </a:p>
      </dgm:t>
    </dgm:pt>
    <dgm:pt modelId="{0440809B-A75C-44FF-AB76-173A5F2657B8}" type="parTrans" cxnId="{63364D54-9DE0-4432-AB16-E3C23DD2F7AF}">
      <dgm:prSet/>
      <dgm:spPr/>
      <dgm:t>
        <a:bodyPr/>
        <a:lstStyle/>
        <a:p>
          <a:endParaRPr lang="en-US"/>
        </a:p>
      </dgm:t>
    </dgm:pt>
    <dgm:pt modelId="{1BEFFB35-CFD2-44AF-A8B1-81678405F5DB}" type="sibTrans" cxnId="{63364D54-9DE0-4432-AB16-E3C23DD2F7AF}">
      <dgm:prSet/>
      <dgm:spPr/>
      <dgm:t>
        <a:bodyPr/>
        <a:lstStyle/>
        <a:p>
          <a:endParaRPr lang="en-US"/>
        </a:p>
      </dgm:t>
    </dgm:pt>
    <dgm:pt modelId="{704F5985-F8D1-4DA7-AD44-B583EEBA02AF}">
      <dgm:prSet/>
      <dgm:spPr/>
      <dgm:t>
        <a:bodyPr/>
        <a:lstStyle/>
        <a:p>
          <a:r>
            <a:rPr lang="en-US" dirty="0">
              <a:solidFill>
                <a:schemeClr val="tx1">
                  <a:lumMod val="75000"/>
                  <a:lumOff val="25000"/>
                </a:schemeClr>
              </a:solidFill>
            </a:rPr>
            <a:t>Domestic violence</a:t>
          </a:r>
        </a:p>
      </dgm:t>
    </dgm:pt>
    <dgm:pt modelId="{484F9B29-19E4-4616-96A0-A95B67382C58}" type="parTrans" cxnId="{56A98565-79CF-4E33-89FA-4E3AE88E2D64}">
      <dgm:prSet/>
      <dgm:spPr/>
      <dgm:t>
        <a:bodyPr/>
        <a:lstStyle/>
        <a:p>
          <a:endParaRPr lang="en-US"/>
        </a:p>
      </dgm:t>
    </dgm:pt>
    <dgm:pt modelId="{564FE14B-9499-4C05-87AA-0DF98AC2D693}" type="sibTrans" cxnId="{56A98565-79CF-4E33-89FA-4E3AE88E2D64}">
      <dgm:prSet/>
      <dgm:spPr/>
      <dgm:t>
        <a:bodyPr/>
        <a:lstStyle/>
        <a:p>
          <a:endParaRPr lang="en-US"/>
        </a:p>
      </dgm:t>
    </dgm:pt>
    <dgm:pt modelId="{72E0EB5D-199D-4471-873F-CB92AFD35735}">
      <dgm:prSet/>
      <dgm:spPr/>
      <dgm:t>
        <a:bodyPr/>
        <a:lstStyle/>
        <a:p>
          <a:r>
            <a:rPr lang="en-US" dirty="0">
              <a:solidFill>
                <a:schemeClr val="tx1">
                  <a:lumMod val="75000"/>
                  <a:lumOff val="25000"/>
                </a:schemeClr>
              </a:solidFill>
            </a:rPr>
            <a:t>Dating violence</a:t>
          </a:r>
        </a:p>
      </dgm:t>
    </dgm:pt>
    <dgm:pt modelId="{FCE8F354-FBB9-4FCB-ABA3-3E7F554B6529}" type="parTrans" cxnId="{CF5F4457-6D5B-43AC-BD48-6447B9492AC8}">
      <dgm:prSet/>
      <dgm:spPr/>
      <dgm:t>
        <a:bodyPr/>
        <a:lstStyle/>
        <a:p>
          <a:endParaRPr lang="en-US"/>
        </a:p>
      </dgm:t>
    </dgm:pt>
    <dgm:pt modelId="{9D5351B9-B18A-4C21-8EE9-C06E82CFAFA9}" type="sibTrans" cxnId="{CF5F4457-6D5B-43AC-BD48-6447B9492AC8}">
      <dgm:prSet/>
      <dgm:spPr/>
      <dgm:t>
        <a:bodyPr/>
        <a:lstStyle/>
        <a:p>
          <a:endParaRPr lang="en-US"/>
        </a:p>
      </dgm:t>
    </dgm:pt>
    <dgm:pt modelId="{8D201C07-1E3E-4B9C-8C24-DDF200BFF2BD}">
      <dgm:prSet/>
      <dgm:spPr/>
      <dgm:t>
        <a:bodyPr/>
        <a:lstStyle/>
        <a:p>
          <a:r>
            <a:rPr lang="en-US" dirty="0">
              <a:solidFill>
                <a:schemeClr val="tx1">
                  <a:lumMod val="75000"/>
                  <a:lumOff val="25000"/>
                </a:schemeClr>
              </a:solidFill>
            </a:rPr>
            <a:t>Stalking</a:t>
          </a:r>
        </a:p>
      </dgm:t>
    </dgm:pt>
    <dgm:pt modelId="{9613DDC8-0108-49EC-9079-44668575C8EE}" type="parTrans" cxnId="{998FBA4B-77B4-4C30-BA68-B2E121104222}">
      <dgm:prSet/>
      <dgm:spPr/>
      <dgm:t>
        <a:bodyPr/>
        <a:lstStyle/>
        <a:p>
          <a:endParaRPr lang="en-US"/>
        </a:p>
      </dgm:t>
    </dgm:pt>
    <dgm:pt modelId="{4283F5DA-3143-4E00-9C93-E83099D22941}" type="sibTrans" cxnId="{998FBA4B-77B4-4C30-BA68-B2E121104222}">
      <dgm:prSet/>
      <dgm:spPr/>
      <dgm:t>
        <a:bodyPr/>
        <a:lstStyle/>
        <a:p>
          <a:endParaRPr lang="en-US"/>
        </a:p>
      </dgm:t>
    </dgm:pt>
    <dgm:pt modelId="{B4533255-F8A4-4809-83F9-2018EF9371E5}">
      <dgm:prSet/>
      <dgm:spPr/>
      <dgm:t>
        <a:bodyPr/>
        <a:lstStyle/>
        <a:p>
          <a:r>
            <a:rPr lang="en-US" dirty="0">
              <a:solidFill>
                <a:schemeClr val="tx1">
                  <a:lumMod val="75000"/>
                  <a:lumOff val="25000"/>
                </a:schemeClr>
              </a:solidFill>
            </a:rPr>
            <a:t>Aiding or facilitating the commission of a violation of this policy</a:t>
          </a:r>
        </a:p>
      </dgm:t>
    </dgm:pt>
    <dgm:pt modelId="{6E1B35C8-2939-4F4E-81BF-8B377BCDC54E}" type="parTrans" cxnId="{4C61F1BB-8448-428C-90E8-E28AE175DAAB}">
      <dgm:prSet/>
      <dgm:spPr/>
      <dgm:t>
        <a:bodyPr/>
        <a:lstStyle/>
        <a:p>
          <a:endParaRPr lang="en-US"/>
        </a:p>
      </dgm:t>
    </dgm:pt>
    <dgm:pt modelId="{65BA9890-10A9-4D20-8F8E-69F058CCE47C}" type="sibTrans" cxnId="{4C61F1BB-8448-428C-90E8-E28AE175DAAB}">
      <dgm:prSet/>
      <dgm:spPr/>
      <dgm:t>
        <a:bodyPr/>
        <a:lstStyle/>
        <a:p>
          <a:endParaRPr lang="en-US"/>
        </a:p>
      </dgm:t>
    </dgm:pt>
    <dgm:pt modelId="{2006019A-26B0-4328-80DA-D1D0BFDEBDBC}">
      <dgm:prSet/>
      <dgm:spPr/>
      <dgm:t>
        <a:bodyPr/>
        <a:lstStyle/>
        <a:p>
          <a:r>
            <a:rPr lang="en-US" dirty="0"/>
            <a:t>Also includes Pregnant &amp; Parenting students!</a:t>
          </a:r>
        </a:p>
      </dgm:t>
    </dgm:pt>
    <dgm:pt modelId="{2EC1B0B8-DC8A-4BDB-97B7-F12DC256CBA0}" type="parTrans" cxnId="{0B9FF68E-1D31-484A-ADEE-0195E36E72B3}">
      <dgm:prSet/>
      <dgm:spPr/>
      <dgm:t>
        <a:bodyPr/>
        <a:lstStyle/>
        <a:p>
          <a:endParaRPr lang="en-US"/>
        </a:p>
      </dgm:t>
    </dgm:pt>
    <dgm:pt modelId="{5EAF6432-B1C2-46E5-A4F4-8B6EFC61D67D}" type="sibTrans" cxnId="{0B9FF68E-1D31-484A-ADEE-0195E36E72B3}">
      <dgm:prSet/>
      <dgm:spPr/>
      <dgm:t>
        <a:bodyPr/>
        <a:lstStyle/>
        <a:p>
          <a:endParaRPr lang="en-US"/>
        </a:p>
      </dgm:t>
    </dgm:pt>
    <dgm:pt modelId="{01711758-9271-4454-9457-5DE1422C28F3}">
      <dgm:prSet/>
      <dgm:spPr/>
      <dgm:t>
        <a:bodyPr/>
        <a:lstStyle/>
        <a:p>
          <a:pPr>
            <a:buFont typeface="Corbel" pitchFamily="34" charset="0"/>
            <a:buChar char="•"/>
          </a:pPr>
          <a:r>
            <a:rPr lang="en-US" dirty="0">
              <a:solidFill>
                <a:schemeClr val="tx1">
                  <a:lumMod val="75000"/>
                  <a:lumOff val="25000"/>
                </a:schemeClr>
              </a:solidFill>
            </a:rPr>
            <a:t>Title IX of the Education Amendments of 1972 – prohibits sex discrimination in any education program or activity receiving federal financial assistance.</a:t>
          </a:r>
        </a:p>
      </dgm:t>
    </dgm:pt>
    <dgm:pt modelId="{D3EF1E39-8925-41F4-887F-C2C680A6EE2F}" type="parTrans" cxnId="{CECC98D1-2E5F-4DC7-9D77-A1E0FB1C674D}">
      <dgm:prSet/>
      <dgm:spPr/>
      <dgm:t>
        <a:bodyPr/>
        <a:lstStyle/>
        <a:p>
          <a:endParaRPr lang="en-US"/>
        </a:p>
      </dgm:t>
    </dgm:pt>
    <dgm:pt modelId="{30A7453D-544B-45EB-8D60-955CB5B965F5}" type="sibTrans" cxnId="{CECC98D1-2E5F-4DC7-9D77-A1E0FB1C674D}">
      <dgm:prSet/>
      <dgm:spPr/>
      <dgm:t>
        <a:bodyPr/>
        <a:lstStyle/>
        <a:p>
          <a:endParaRPr lang="en-US"/>
        </a:p>
      </dgm:t>
    </dgm:pt>
    <dgm:pt modelId="{037315A1-C6AB-48D5-A9D3-2BA2FFC5FD15}">
      <dgm:prSet/>
      <dgm:spPr/>
      <dgm:t>
        <a:bodyPr/>
        <a:lstStyle/>
        <a:p>
          <a:r>
            <a:rPr lang="en-US" dirty="0">
              <a:solidFill>
                <a:schemeClr val="tx1">
                  <a:lumMod val="75000"/>
                  <a:lumOff val="25000"/>
                </a:schemeClr>
              </a:solidFill>
            </a:rPr>
            <a:t>Contact the Student Conduct &amp; Prevention Education office if you have questions, need to make a report or would like more information.</a:t>
          </a:r>
        </a:p>
      </dgm:t>
    </dgm:pt>
    <dgm:pt modelId="{CF1E9CA3-A61E-4652-B247-5DB0D3D9BABD}" type="parTrans" cxnId="{22C11276-4F76-4602-A17C-35D7B755E1DC}">
      <dgm:prSet/>
      <dgm:spPr/>
      <dgm:t>
        <a:bodyPr/>
        <a:lstStyle/>
        <a:p>
          <a:endParaRPr lang="en-US"/>
        </a:p>
      </dgm:t>
    </dgm:pt>
    <dgm:pt modelId="{AB7FBA8B-EF0B-442B-A5AF-E82DA5451985}" type="sibTrans" cxnId="{22C11276-4F76-4602-A17C-35D7B755E1DC}">
      <dgm:prSet/>
      <dgm:spPr/>
      <dgm:t>
        <a:bodyPr/>
        <a:lstStyle/>
        <a:p>
          <a:endParaRPr lang="en-US"/>
        </a:p>
      </dgm:t>
    </dgm:pt>
    <dgm:pt modelId="{402777DB-11FC-4F7C-B47B-7BF90B8B95F7}">
      <dgm:prSet/>
      <dgm:spPr/>
      <dgm:t>
        <a:bodyPr/>
        <a:lstStyle/>
        <a:p>
          <a:r>
            <a:rPr lang="en-US" b="1" dirty="0">
              <a:solidFill>
                <a:schemeClr val="tx1">
                  <a:lumMod val="75000"/>
                  <a:lumOff val="25000"/>
                </a:schemeClr>
              </a:solidFill>
            </a:rPr>
            <a:t>www.tccd.edu/IncidentReport</a:t>
          </a:r>
        </a:p>
      </dgm:t>
    </dgm:pt>
    <dgm:pt modelId="{85EAE9DF-BC21-4699-8892-786E9F8B83E6}" type="parTrans" cxnId="{FBD3A071-B238-468C-8141-84EF30407F0F}">
      <dgm:prSet/>
      <dgm:spPr/>
      <dgm:t>
        <a:bodyPr/>
        <a:lstStyle/>
        <a:p>
          <a:endParaRPr lang="en-US"/>
        </a:p>
      </dgm:t>
    </dgm:pt>
    <dgm:pt modelId="{1DDF161D-65F3-4A91-8A01-31A9A09E9D59}" type="sibTrans" cxnId="{FBD3A071-B238-468C-8141-84EF30407F0F}">
      <dgm:prSet/>
      <dgm:spPr/>
      <dgm:t>
        <a:bodyPr/>
        <a:lstStyle/>
        <a:p>
          <a:endParaRPr lang="en-US"/>
        </a:p>
      </dgm:t>
    </dgm:pt>
    <dgm:pt modelId="{7C8CFC71-DF19-4DC5-89F4-743A4FEE2003}">
      <dgm:prSet/>
      <dgm:spPr/>
      <dgm:t>
        <a:bodyPr/>
        <a:lstStyle/>
        <a:p>
          <a:endParaRPr lang="en-US" dirty="0">
            <a:solidFill>
              <a:schemeClr val="tx1">
                <a:lumMod val="75000"/>
                <a:lumOff val="25000"/>
              </a:schemeClr>
            </a:solidFill>
          </a:endParaRPr>
        </a:p>
      </dgm:t>
    </dgm:pt>
    <dgm:pt modelId="{0A340D93-8727-47F7-996F-CE71244AE6D1}" type="parTrans" cxnId="{F708461A-B346-428D-A743-D4EB15DF8497}">
      <dgm:prSet/>
      <dgm:spPr/>
      <dgm:t>
        <a:bodyPr/>
        <a:lstStyle/>
        <a:p>
          <a:endParaRPr lang="en-US"/>
        </a:p>
      </dgm:t>
    </dgm:pt>
    <dgm:pt modelId="{699EE6B5-827F-40AF-8E54-F4E8C305682C}" type="sibTrans" cxnId="{F708461A-B346-428D-A743-D4EB15DF8497}">
      <dgm:prSet/>
      <dgm:spPr/>
      <dgm:t>
        <a:bodyPr/>
        <a:lstStyle/>
        <a:p>
          <a:endParaRPr lang="en-US"/>
        </a:p>
      </dgm:t>
    </dgm:pt>
    <dgm:pt modelId="{BAD753D2-F2B7-4AA7-B85D-7C3390C7B62B}" type="pres">
      <dgm:prSet presAssocID="{C6AF8DA8-9CEE-4E66-9C8B-22F94CFACD07}" presName="Name0" presStyleCnt="0">
        <dgm:presLayoutVars>
          <dgm:dir/>
          <dgm:animLvl val="lvl"/>
          <dgm:resizeHandles val="exact"/>
        </dgm:presLayoutVars>
      </dgm:prSet>
      <dgm:spPr/>
    </dgm:pt>
    <dgm:pt modelId="{15A226DF-9B6B-4833-975A-1C2F802CDE06}" type="pres">
      <dgm:prSet presAssocID="{8696BC5E-7063-40B4-B966-C23C8270A2C0}" presName="composite" presStyleCnt="0"/>
      <dgm:spPr/>
    </dgm:pt>
    <dgm:pt modelId="{51573BC8-AFF6-4D1E-B1AB-BD0026543263}" type="pres">
      <dgm:prSet presAssocID="{8696BC5E-7063-40B4-B966-C23C8270A2C0}" presName="parTx" presStyleLbl="alignNode1" presStyleIdx="0" presStyleCnt="3">
        <dgm:presLayoutVars>
          <dgm:chMax val="0"/>
          <dgm:chPref val="0"/>
          <dgm:bulletEnabled val="1"/>
        </dgm:presLayoutVars>
      </dgm:prSet>
      <dgm:spPr/>
    </dgm:pt>
    <dgm:pt modelId="{EC969711-9269-4F4D-BC84-D1081F7C74DD}" type="pres">
      <dgm:prSet presAssocID="{8696BC5E-7063-40B4-B966-C23C8270A2C0}" presName="desTx" presStyleLbl="alignAccFollowNode1" presStyleIdx="0" presStyleCnt="3">
        <dgm:presLayoutVars>
          <dgm:bulletEnabled val="1"/>
        </dgm:presLayoutVars>
      </dgm:prSet>
      <dgm:spPr/>
    </dgm:pt>
    <dgm:pt modelId="{FB334ACD-C0F6-46E6-99AA-DA5DA5E707AB}" type="pres">
      <dgm:prSet presAssocID="{84704F6A-D2FF-4BF9-B9DD-E75B8264B727}" presName="space" presStyleCnt="0"/>
      <dgm:spPr/>
    </dgm:pt>
    <dgm:pt modelId="{C6EA244C-D3EF-4AF4-8708-739A5273B880}" type="pres">
      <dgm:prSet presAssocID="{5593E5C8-2815-4EA1-8AC6-A54ED3E5831F}" presName="composite" presStyleCnt="0"/>
      <dgm:spPr/>
    </dgm:pt>
    <dgm:pt modelId="{212C2F90-88D7-450D-9772-38A5DDF0D610}" type="pres">
      <dgm:prSet presAssocID="{5593E5C8-2815-4EA1-8AC6-A54ED3E5831F}" presName="parTx" presStyleLbl="alignNode1" presStyleIdx="1" presStyleCnt="3">
        <dgm:presLayoutVars>
          <dgm:chMax val="0"/>
          <dgm:chPref val="0"/>
          <dgm:bulletEnabled val="1"/>
        </dgm:presLayoutVars>
      </dgm:prSet>
      <dgm:spPr/>
    </dgm:pt>
    <dgm:pt modelId="{9FC0909E-B4A2-4852-B54B-5A91E54291E7}" type="pres">
      <dgm:prSet presAssocID="{5593E5C8-2815-4EA1-8AC6-A54ED3E5831F}" presName="desTx" presStyleLbl="alignAccFollowNode1" presStyleIdx="1" presStyleCnt="3">
        <dgm:presLayoutVars>
          <dgm:bulletEnabled val="1"/>
        </dgm:presLayoutVars>
      </dgm:prSet>
      <dgm:spPr/>
    </dgm:pt>
    <dgm:pt modelId="{01DFF89D-305A-407D-8FC3-04EEA9388763}" type="pres">
      <dgm:prSet presAssocID="{33F1AD66-F3D3-4AE1-A585-2E045F5E3C15}" presName="space" presStyleCnt="0"/>
      <dgm:spPr/>
    </dgm:pt>
    <dgm:pt modelId="{B52F3DCA-FA45-4604-A12B-8C7EDC40E87B}" type="pres">
      <dgm:prSet presAssocID="{2006019A-26B0-4328-80DA-D1D0BFDEBDBC}" presName="composite" presStyleCnt="0"/>
      <dgm:spPr/>
    </dgm:pt>
    <dgm:pt modelId="{C60D0962-E8B9-4669-B8CE-3CDAA5DCAA72}" type="pres">
      <dgm:prSet presAssocID="{2006019A-26B0-4328-80DA-D1D0BFDEBDBC}" presName="parTx" presStyleLbl="alignNode1" presStyleIdx="2" presStyleCnt="3">
        <dgm:presLayoutVars>
          <dgm:chMax val="0"/>
          <dgm:chPref val="0"/>
          <dgm:bulletEnabled val="1"/>
        </dgm:presLayoutVars>
      </dgm:prSet>
      <dgm:spPr/>
    </dgm:pt>
    <dgm:pt modelId="{6238D809-6D90-4FCA-A8B0-BAC741DAAF41}" type="pres">
      <dgm:prSet presAssocID="{2006019A-26B0-4328-80DA-D1D0BFDEBDBC}" presName="desTx" presStyleLbl="alignAccFollowNode1" presStyleIdx="2" presStyleCnt="3">
        <dgm:presLayoutVars>
          <dgm:bulletEnabled val="1"/>
        </dgm:presLayoutVars>
      </dgm:prSet>
      <dgm:spPr/>
    </dgm:pt>
  </dgm:ptLst>
  <dgm:cxnLst>
    <dgm:cxn modelId="{F708461A-B346-428D-A743-D4EB15DF8497}" srcId="{2006019A-26B0-4328-80DA-D1D0BFDEBDBC}" destId="{7C8CFC71-DF19-4DC5-89F4-743A4FEE2003}" srcOrd="1" destOrd="0" parTransId="{0A340D93-8727-47F7-996F-CE71244AE6D1}" sibTransId="{699EE6B5-827F-40AF-8E54-F4E8C305682C}"/>
    <dgm:cxn modelId="{81092F20-52B4-4B7A-9DFE-36EA38EF75AF}" srcId="{5593E5C8-2815-4EA1-8AC6-A54ED3E5831F}" destId="{D7995E8B-EE32-47E5-B7E7-5C66C824006F}" srcOrd="0" destOrd="0" parTransId="{20FF6FDB-6B85-4BC3-A24B-04918C506EB1}" sibTransId="{19453928-909A-45F6-87C8-24721BB31088}"/>
    <dgm:cxn modelId="{29E4C824-7333-4590-BAE9-38AAFFCBBDDA}" srcId="{C6AF8DA8-9CEE-4E66-9C8B-22F94CFACD07}" destId="{5593E5C8-2815-4EA1-8AC6-A54ED3E5831F}" srcOrd="1" destOrd="0" parTransId="{D0A89ED6-CC58-459D-8877-4531ADFC12C3}" sibTransId="{33F1AD66-F3D3-4AE1-A585-2E045F5E3C15}"/>
    <dgm:cxn modelId="{752DE52A-2947-4E9F-8DFB-41F76FD39007}" srcId="{5593E5C8-2815-4EA1-8AC6-A54ED3E5831F}" destId="{617CF7EA-AA11-4346-B4D3-7159E548B751}" srcOrd="2" destOrd="0" parTransId="{F6E8CB4D-DCA0-465E-ABEF-2044F09CCF88}" sibTransId="{53D233CF-ACF2-4980-A074-BCFADEE96C5D}"/>
    <dgm:cxn modelId="{4B4B9033-F757-4B42-9756-34E818212FA3}" type="presOf" srcId="{704F5985-F8D1-4DA7-AD44-B583EEBA02AF}" destId="{9FC0909E-B4A2-4852-B54B-5A91E54291E7}" srcOrd="0" destOrd="4" presId="urn:microsoft.com/office/officeart/2005/8/layout/hList1"/>
    <dgm:cxn modelId="{4AACF135-B7C8-4624-A8FE-BC37992A5377}" type="presOf" srcId="{2006019A-26B0-4328-80DA-D1D0BFDEBDBC}" destId="{C60D0962-E8B9-4669-B8CE-3CDAA5DCAA72}" srcOrd="0" destOrd="0" presId="urn:microsoft.com/office/officeart/2005/8/layout/hList1"/>
    <dgm:cxn modelId="{56A98565-79CF-4E33-89FA-4E3AE88E2D64}" srcId="{5593E5C8-2815-4EA1-8AC6-A54ED3E5831F}" destId="{704F5985-F8D1-4DA7-AD44-B583EEBA02AF}" srcOrd="4" destOrd="0" parTransId="{484F9B29-19E4-4616-96A0-A95B67382C58}" sibTransId="{564FE14B-9499-4C05-87AA-0DF98AC2D693}"/>
    <dgm:cxn modelId="{FDC3DE49-5F47-4212-9BEF-918372DD677F}" type="presOf" srcId="{B4533255-F8A4-4809-83F9-2018EF9371E5}" destId="{9FC0909E-B4A2-4852-B54B-5A91E54291E7}" srcOrd="0" destOrd="7" presId="urn:microsoft.com/office/officeart/2005/8/layout/hList1"/>
    <dgm:cxn modelId="{998FBA4B-77B4-4C30-BA68-B2E121104222}" srcId="{5593E5C8-2815-4EA1-8AC6-A54ED3E5831F}" destId="{8D201C07-1E3E-4B9C-8C24-DDF200BFF2BD}" srcOrd="6" destOrd="0" parTransId="{9613DDC8-0108-49EC-9079-44668575C8EE}" sibTransId="{4283F5DA-3143-4E00-9C93-E83099D22941}"/>
    <dgm:cxn modelId="{6C709C4C-8125-4F50-B6B9-BFD907F756F7}" type="presOf" srcId="{5593E5C8-2815-4EA1-8AC6-A54ED3E5831F}" destId="{212C2F90-88D7-450D-9772-38A5DDF0D610}" srcOrd="0" destOrd="0" presId="urn:microsoft.com/office/officeart/2005/8/layout/hList1"/>
    <dgm:cxn modelId="{609A946D-048E-4C97-BE10-AA6E6D6CDF18}" srcId="{C6AF8DA8-9CEE-4E66-9C8B-22F94CFACD07}" destId="{8696BC5E-7063-40B4-B966-C23C8270A2C0}" srcOrd="0" destOrd="0" parTransId="{8D6E34D1-82DC-4066-BC54-1F43B4A84B59}" sibTransId="{84704F6A-D2FF-4BF9-B9DD-E75B8264B727}"/>
    <dgm:cxn modelId="{70784A4E-CD52-4B34-8394-F3E93736EAF4}" type="presOf" srcId="{8696BC5E-7063-40B4-B966-C23C8270A2C0}" destId="{51573BC8-AFF6-4D1E-B1AB-BD0026543263}" srcOrd="0" destOrd="0" presId="urn:microsoft.com/office/officeart/2005/8/layout/hList1"/>
    <dgm:cxn modelId="{FBD3A071-B238-468C-8141-84EF30407F0F}" srcId="{2006019A-26B0-4328-80DA-D1D0BFDEBDBC}" destId="{402777DB-11FC-4F7C-B47B-7BF90B8B95F7}" srcOrd="2" destOrd="0" parTransId="{85EAE9DF-BC21-4699-8892-786E9F8B83E6}" sibTransId="{1DDF161D-65F3-4A91-8A01-31A9A09E9D59}"/>
    <dgm:cxn modelId="{AE7B8B52-6379-47C2-94AC-60BA9B944542}" type="presOf" srcId="{617CF7EA-AA11-4346-B4D3-7159E548B751}" destId="{9FC0909E-B4A2-4852-B54B-5A91E54291E7}" srcOrd="0" destOrd="2" presId="urn:microsoft.com/office/officeart/2005/8/layout/hList1"/>
    <dgm:cxn modelId="{63364D54-9DE0-4432-AB16-E3C23DD2F7AF}" srcId="{5593E5C8-2815-4EA1-8AC6-A54ED3E5831F}" destId="{7FB83C79-1262-462B-9A10-5D6A88CD6DFF}" srcOrd="3" destOrd="0" parTransId="{0440809B-A75C-44FF-AB76-173A5F2657B8}" sibTransId="{1BEFFB35-CFD2-44AF-A8B1-81678405F5DB}"/>
    <dgm:cxn modelId="{22C11276-4F76-4602-A17C-35D7B755E1DC}" srcId="{2006019A-26B0-4328-80DA-D1D0BFDEBDBC}" destId="{037315A1-C6AB-48D5-A9D3-2BA2FFC5FD15}" srcOrd="0" destOrd="0" parTransId="{CF1E9CA3-A61E-4652-B247-5DB0D3D9BABD}" sibTransId="{AB7FBA8B-EF0B-442B-A5AF-E82DA5451985}"/>
    <dgm:cxn modelId="{CF5F4457-6D5B-43AC-BD48-6447B9492AC8}" srcId="{5593E5C8-2815-4EA1-8AC6-A54ED3E5831F}" destId="{72E0EB5D-199D-4471-873F-CB92AFD35735}" srcOrd="5" destOrd="0" parTransId="{FCE8F354-FBB9-4FCB-ABA3-3E7F554B6529}" sibTransId="{9D5351B9-B18A-4C21-8EE9-C06E82CFAFA9}"/>
    <dgm:cxn modelId="{D729F258-83C8-43C6-A9F6-C82E3A6C337E}" type="presOf" srcId="{7FB83C79-1262-462B-9A10-5D6A88CD6DFF}" destId="{9FC0909E-B4A2-4852-B54B-5A91E54291E7}" srcOrd="0" destOrd="3" presId="urn:microsoft.com/office/officeart/2005/8/layout/hList1"/>
    <dgm:cxn modelId="{45466F81-7500-423F-A605-CE5DCCD5C011}" type="presOf" srcId="{7C8CFC71-DF19-4DC5-89F4-743A4FEE2003}" destId="{6238D809-6D90-4FCA-A8B0-BAC741DAAF41}" srcOrd="0" destOrd="1" presId="urn:microsoft.com/office/officeart/2005/8/layout/hList1"/>
    <dgm:cxn modelId="{E4B37A89-3BA9-4223-BE16-69C94EEAD3C5}" type="presOf" srcId="{FA7E248C-CDD5-458A-945C-3BF83A294B2C}" destId="{9FC0909E-B4A2-4852-B54B-5A91E54291E7}" srcOrd="0" destOrd="1" presId="urn:microsoft.com/office/officeart/2005/8/layout/hList1"/>
    <dgm:cxn modelId="{CAC9C18E-4144-4C92-8A46-CA7EE5E94DAB}" type="presOf" srcId="{01711758-9271-4454-9457-5DE1422C28F3}" destId="{EC969711-9269-4F4D-BC84-D1081F7C74DD}" srcOrd="0" destOrd="0" presId="urn:microsoft.com/office/officeart/2005/8/layout/hList1"/>
    <dgm:cxn modelId="{0B9FF68E-1D31-484A-ADEE-0195E36E72B3}" srcId="{C6AF8DA8-9CEE-4E66-9C8B-22F94CFACD07}" destId="{2006019A-26B0-4328-80DA-D1D0BFDEBDBC}" srcOrd="2" destOrd="0" parTransId="{2EC1B0B8-DC8A-4BDB-97B7-F12DC256CBA0}" sibTransId="{5EAF6432-B1C2-46E5-A4F4-8B6EFC61D67D}"/>
    <dgm:cxn modelId="{3B88D391-18FD-4CE9-A2BF-932E8256139D}" type="presOf" srcId="{72E0EB5D-199D-4471-873F-CB92AFD35735}" destId="{9FC0909E-B4A2-4852-B54B-5A91E54291E7}" srcOrd="0" destOrd="5" presId="urn:microsoft.com/office/officeart/2005/8/layout/hList1"/>
    <dgm:cxn modelId="{F400AB99-5F90-42C2-876D-40E75EFC6896}" type="presOf" srcId="{D7995E8B-EE32-47E5-B7E7-5C66C824006F}" destId="{9FC0909E-B4A2-4852-B54B-5A91E54291E7}" srcOrd="0" destOrd="0" presId="urn:microsoft.com/office/officeart/2005/8/layout/hList1"/>
    <dgm:cxn modelId="{F7B875AC-05A3-4A69-90BB-7223E2BC9F59}" type="presOf" srcId="{402777DB-11FC-4F7C-B47B-7BF90B8B95F7}" destId="{6238D809-6D90-4FCA-A8B0-BAC741DAAF41}" srcOrd="0" destOrd="2" presId="urn:microsoft.com/office/officeart/2005/8/layout/hList1"/>
    <dgm:cxn modelId="{4C61F1BB-8448-428C-90E8-E28AE175DAAB}" srcId="{5593E5C8-2815-4EA1-8AC6-A54ED3E5831F}" destId="{B4533255-F8A4-4809-83F9-2018EF9371E5}" srcOrd="7" destOrd="0" parTransId="{6E1B35C8-2939-4F4E-81BF-8B377BCDC54E}" sibTransId="{65BA9890-10A9-4D20-8F8E-69F058CCE47C}"/>
    <dgm:cxn modelId="{F451BDBC-DF2B-40A1-9257-D20AEDA2BAD8}" type="presOf" srcId="{037315A1-C6AB-48D5-A9D3-2BA2FFC5FD15}" destId="{6238D809-6D90-4FCA-A8B0-BAC741DAAF41}" srcOrd="0" destOrd="0" presId="urn:microsoft.com/office/officeart/2005/8/layout/hList1"/>
    <dgm:cxn modelId="{B9F591CD-0204-40BE-AAC1-4BD79CAC7720}" type="presOf" srcId="{8D201C07-1E3E-4B9C-8C24-DDF200BFF2BD}" destId="{9FC0909E-B4A2-4852-B54B-5A91E54291E7}" srcOrd="0" destOrd="6" presId="urn:microsoft.com/office/officeart/2005/8/layout/hList1"/>
    <dgm:cxn modelId="{CECC98D1-2E5F-4DC7-9D77-A1E0FB1C674D}" srcId="{8696BC5E-7063-40B4-B966-C23C8270A2C0}" destId="{01711758-9271-4454-9457-5DE1422C28F3}" srcOrd="0" destOrd="0" parTransId="{D3EF1E39-8925-41F4-887F-C2C680A6EE2F}" sibTransId="{30A7453D-544B-45EB-8D60-955CB5B965F5}"/>
    <dgm:cxn modelId="{0F753AE1-F3F9-40F8-BAED-6DA6248F4A12}" srcId="{5593E5C8-2815-4EA1-8AC6-A54ED3E5831F}" destId="{FA7E248C-CDD5-458A-945C-3BF83A294B2C}" srcOrd="1" destOrd="0" parTransId="{3CF1815B-10CE-4331-8580-CB2E852E02C4}" sibTransId="{5EDC2E4F-8964-4388-94DC-A8E4192222B7}"/>
    <dgm:cxn modelId="{E18184F7-BBD8-491F-A245-7451F496FD55}" type="presOf" srcId="{C6AF8DA8-9CEE-4E66-9C8B-22F94CFACD07}" destId="{BAD753D2-F2B7-4AA7-B85D-7C3390C7B62B}" srcOrd="0" destOrd="0" presId="urn:microsoft.com/office/officeart/2005/8/layout/hList1"/>
    <dgm:cxn modelId="{797AB782-8620-4F90-858C-FB3F12F2F422}" type="presParOf" srcId="{BAD753D2-F2B7-4AA7-B85D-7C3390C7B62B}" destId="{15A226DF-9B6B-4833-975A-1C2F802CDE06}" srcOrd="0" destOrd="0" presId="urn:microsoft.com/office/officeart/2005/8/layout/hList1"/>
    <dgm:cxn modelId="{0EA9E01F-BB1A-4634-9EFB-15E9374CDA89}" type="presParOf" srcId="{15A226DF-9B6B-4833-975A-1C2F802CDE06}" destId="{51573BC8-AFF6-4D1E-B1AB-BD0026543263}" srcOrd="0" destOrd="0" presId="urn:microsoft.com/office/officeart/2005/8/layout/hList1"/>
    <dgm:cxn modelId="{E054CEE7-9DD0-4038-8BE5-A6E8DCD3786D}" type="presParOf" srcId="{15A226DF-9B6B-4833-975A-1C2F802CDE06}" destId="{EC969711-9269-4F4D-BC84-D1081F7C74DD}" srcOrd="1" destOrd="0" presId="urn:microsoft.com/office/officeart/2005/8/layout/hList1"/>
    <dgm:cxn modelId="{F06E1DD1-CD9A-44EA-B30C-CAAD3BD219E0}" type="presParOf" srcId="{BAD753D2-F2B7-4AA7-B85D-7C3390C7B62B}" destId="{FB334ACD-C0F6-46E6-99AA-DA5DA5E707AB}" srcOrd="1" destOrd="0" presId="urn:microsoft.com/office/officeart/2005/8/layout/hList1"/>
    <dgm:cxn modelId="{AF55FED9-F0A7-4636-BDCA-1156B5A627D3}" type="presParOf" srcId="{BAD753D2-F2B7-4AA7-B85D-7C3390C7B62B}" destId="{C6EA244C-D3EF-4AF4-8708-739A5273B880}" srcOrd="2" destOrd="0" presId="urn:microsoft.com/office/officeart/2005/8/layout/hList1"/>
    <dgm:cxn modelId="{94F7D440-F2B1-4DC3-AE4C-F3F0D5A8D20B}" type="presParOf" srcId="{C6EA244C-D3EF-4AF4-8708-739A5273B880}" destId="{212C2F90-88D7-450D-9772-38A5DDF0D610}" srcOrd="0" destOrd="0" presId="urn:microsoft.com/office/officeart/2005/8/layout/hList1"/>
    <dgm:cxn modelId="{BF61295B-22D4-45A9-AF6A-5F5CA33E3979}" type="presParOf" srcId="{C6EA244C-D3EF-4AF4-8708-739A5273B880}" destId="{9FC0909E-B4A2-4852-B54B-5A91E54291E7}" srcOrd="1" destOrd="0" presId="urn:microsoft.com/office/officeart/2005/8/layout/hList1"/>
    <dgm:cxn modelId="{80EE6F03-CC5C-4287-A49A-F2636F2679C4}" type="presParOf" srcId="{BAD753D2-F2B7-4AA7-B85D-7C3390C7B62B}" destId="{01DFF89D-305A-407D-8FC3-04EEA9388763}" srcOrd="3" destOrd="0" presId="urn:microsoft.com/office/officeart/2005/8/layout/hList1"/>
    <dgm:cxn modelId="{FFE47443-0687-4645-99FF-D270EF457C8F}" type="presParOf" srcId="{BAD753D2-F2B7-4AA7-B85D-7C3390C7B62B}" destId="{B52F3DCA-FA45-4604-A12B-8C7EDC40E87B}" srcOrd="4" destOrd="0" presId="urn:microsoft.com/office/officeart/2005/8/layout/hList1"/>
    <dgm:cxn modelId="{9B0B0383-20D6-476A-8B73-C07E8801C743}" type="presParOf" srcId="{B52F3DCA-FA45-4604-A12B-8C7EDC40E87B}" destId="{C60D0962-E8B9-4669-B8CE-3CDAA5DCAA72}" srcOrd="0" destOrd="0" presId="urn:microsoft.com/office/officeart/2005/8/layout/hList1"/>
    <dgm:cxn modelId="{C1E8CCC5-92D5-4CB4-AE4C-EBC7C4974F7C}" type="presParOf" srcId="{B52F3DCA-FA45-4604-A12B-8C7EDC40E87B}" destId="{6238D809-6D90-4FCA-A8B0-BAC741DAAF41}"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642B399-1963-4EF2-B437-EEE9E8A5EB8F}" type="doc">
      <dgm:prSet loTypeId="urn:microsoft.com/office/officeart/2016/7/layout/BasicLinearProcessNumbered" loCatId="process" qsTypeId="urn:microsoft.com/office/officeart/2005/8/quickstyle/simple1" qsCatId="simple" csTypeId="urn:microsoft.com/office/officeart/2005/8/colors/accent1_5" csCatId="accent1" phldr="1"/>
      <dgm:spPr/>
      <dgm:t>
        <a:bodyPr/>
        <a:lstStyle/>
        <a:p>
          <a:endParaRPr lang="en-US"/>
        </a:p>
      </dgm:t>
    </dgm:pt>
    <dgm:pt modelId="{824997A2-223E-41D2-ADF6-66C070A6BD98}">
      <dgm:prSet/>
      <dgm:spPr/>
      <dgm:t>
        <a:bodyPr/>
        <a:lstStyle/>
        <a:p>
          <a:r>
            <a:rPr lang="en-US" b="1" dirty="0"/>
            <a:t>END</a:t>
          </a:r>
        </a:p>
        <a:p>
          <a:r>
            <a:rPr lang="en-US" dirty="0">
              <a:solidFill>
                <a:schemeClr val="tx1">
                  <a:lumMod val="75000"/>
                  <a:lumOff val="25000"/>
                </a:schemeClr>
              </a:solidFill>
            </a:rPr>
            <a:t>Responsible for responding promptly and equitable to end the behavior</a:t>
          </a:r>
        </a:p>
      </dgm:t>
    </dgm:pt>
    <dgm:pt modelId="{899BFED3-81D7-4F59-B5C8-952C1F7A52BC}" type="parTrans" cxnId="{E461416E-9A9D-42F9-B51D-8BFF7FA7EAFA}">
      <dgm:prSet/>
      <dgm:spPr/>
      <dgm:t>
        <a:bodyPr/>
        <a:lstStyle/>
        <a:p>
          <a:endParaRPr lang="en-US"/>
        </a:p>
      </dgm:t>
    </dgm:pt>
    <dgm:pt modelId="{98C84A93-8D1E-4622-8BD0-CBDCAF93DCF6}" type="sibTrans" cxnId="{E461416E-9A9D-42F9-B51D-8BFF7FA7EAFA}">
      <dgm:prSet phldrT="01" phldr="0"/>
      <dgm:spPr/>
      <dgm:t>
        <a:bodyPr/>
        <a:lstStyle/>
        <a:p>
          <a:r>
            <a:rPr lang="en-US"/>
            <a:t>01</a:t>
          </a:r>
        </a:p>
      </dgm:t>
    </dgm:pt>
    <dgm:pt modelId="{C5B31556-E2FE-4678-9C92-20CABCD2029F}">
      <dgm:prSet/>
      <dgm:spPr/>
      <dgm:t>
        <a:bodyPr/>
        <a:lstStyle/>
        <a:p>
          <a:r>
            <a:rPr lang="en-US" b="1" dirty="0"/>
            <a:t>PREVENT</a:t>
          </a:r>
        </a:p>
        <a:p>
          <a:r>
            <a:rPr lang="en-US" dirty="0">
              <a:solidFill>
                <a:schemeClr val="tx1">
                  <a:lumMod val="75000"/>
                  <a:lumOff val="25000"/>
                </a:schemeClr>
              </a:solidFill>
            </a:rPr>
            <a:t>Maintain a comprehensive program to prevent these behaviors</a:t>
          </a:r>
        </a:p>
      </dgm:t>
    </dgm:pt>
    <dgm:pt modelId="{02CBBAFF-0815-4586-9490-8E74243BCF07}" type="parTrans" cxnId="{E965871B-56CB-4B8B-863F-31D0E269AA46}">
      <dgm:prSet/>
      <dgm:spPr/>
      <dgm:t>
        <a:bodyPr/>
        <a:lstStyle/>
        <a:p>
          <a:endParaRPr lang="en-US"/>
        </a:p>
      </dgm:t>
    </dgm:pt>
    <dgm:pt modelId="{9DCB6A06-FFF0-4DCA-A12C-23B2B0E9024A}" type="sibTrans" cxnId="{E965871B-56CB-4B8B-863F-31D0E269AA46}">
      <dgm:prSet phldrT="02" phldr="0"/>
      <dgm:spPr/>
      <dgm:t>
        <a:bodyPr/>
        <a:lstStyle/>
        <a:p>
          <a:r>
            <a:rPr lang="en-US"/>
            <a:t>02</a:t>
          </a:r>
        </a:p>
      </dgm:t>
    </dgm:pt>
    <dgm:pt modelId="{7383518E-E884-45E9-A7AE-93E56C15DF40}">
      <dgm:prSet/>
      <dgm:spPr/>
      <dgm:t>
        <a:bodyPr/>
        <a:lstStyle/>
        <a:p>
          <a:r>
            <a:rPr lang="en-US" b="1" dirty="0"/>
            <a:t>REMEDY</a:t>
          </a:r>
        </a:p>
        <a:p>
          <a:r>
            <a:rPr lang="en-US" dirty="0">
              <a:solidFill>
                <a:schemeClr val="tx1">
                  <a:lumMod val="75000"/>
                  <a:lumOff val="25000"/>
                </a:schemeClr>
              </a:solidFill>
            </a:rPr>
            <a:t>Provide resources to assist and support those involved and/or the affected community</a:t>
          </a:r>
        </a:p>
      </dgm:t>
    </dgm:pt>
    <dgm:pt modelId="{BC6B127F-5DF3-4FBA-8C68-EBBFBE8A6C5C}" type="parTrans" cxnId="{397232C2-F4AC-4F97-A57E-6F8C0172AED8}">
      <dgm:prSet/>
      <dgm:spPr/>
      <dgm:t>
        <a:bodyPr/>
        <a:lstStyle/>
        <a:p>
          <a:endParaRPr lang="en-US"/>
        </a:p>
      </dgm:t>
    </dgm:pt>
    <dgm:pt modelId="{D00E42A2-3DB7-439A-92A9-EB774EDC01ED}" type="sibTrans" cxnId="{397232C2-F4AC-4F97-A57E-6F8C0172AED8}">
      <dgm:prSet phldrT="03" phldr="0"/>
      <dgm:spPr/>
      <dgm:t>
        <a:bodyPr/>
        <a:lstStyle/>
        <a:p>
          <a:r>
            <a:rPr lang="en-US"/>
            <a:t>03</a:t>
          </a:r>
        </a:p>
      </dgm:t>
    </dgm:pt>
    <dgm:pt modelId="{11449CE3-E57D-4E25-B870-B22681B05F0D}" type="pres">
      <dgm:prSet presAssocID="{E642B399-1963-4EF2-B437-EEE9E8A5EB8F}" presName="Name0" presStyleCnt="0">
        <dgm:presLayoutVars>
          <dgm:animLvl val="lvl"/>
          <dgm:resizeHandles val="exact"/>
        </dgm:presLayoutVars>
      </dgm:prSet>
      <dgm:spPr/>
    </dgm:pt>
    <dgm:pt modelId="{7438A2D8-A2F3-458B-AFFA-4F373AD451FB}" type="pres">
      <dgm:prSet presAssocID="{824997A2-223E-41D2-ADF6-66C070A6BD98}" presName="compositeNode" presStyleCnt="0">
        <dgm:presLayoutVars>
          <dgm:bulletEnabled val="1"/>
        </dgm:presLayoutVars>
      </dgm:prSet>
      <dgm:spPr/>
    </dgm:pt>
    <dgm:pt modelId="{71FDA5BD-3785-49BC-A7C7-7ADAB960787F}" type="pres">
      <dgm:prSet presAssocID="{824997A2-223E-41D2-ADF6-66C070A6BD98}" presName="bgRect" presStyleLbl="bgAccFollowNode1" presStyleIdx="0" presStyleCnt="3"/>
      <dgm:spPr/>
    </dgm:pt>
    <dgm:pt modelId="{A04DF198-F201-4E82-B3A3-04E17E3A8417}" type="pres">
      <dgm:prSet presAssocID="{98C84A93-8D1E-4622-8BD0-CBDCAF93DCF6}" presName="sibTransNodeCircle" presStyleLbl="alignNode1" presStyleIdx="0" presStyleCnt="6">
        <dgm:presLayoutVars>
          <dgm:chMax val="0"/>
          <dgm:bulletEnabled/>
        </dgm:presLayoutVars>
      </dgm:prSet>
      <dgm:spPr/>
    </dgm:pt>
    <dgm:pt modelId="{8941EFEA-41DE-4C5C-B1C2-9FD9C4236F81}" type="pres">
      <dgm:prSet presAssocID="{824997A2-223E-41D2-ADF6-66C070A6BD98}" presName="bottomLine" presStyleLbl="alignNode1" presStyleIdx="1" presStyleCnt="6">
        <dgm:presLayoutVars/>
      </dgm:prSet>
      <dgm:spPr/>
    </dgm:pt>
    <dgm:pt modelId="{799F42DF-394D-41B9-8992-7AE495549E10}" type="pres">
      <dgm:prSet presAssocID="{824997A2-223E-41D2-ADF6-66C070A6BD98}" presName="nodeText" presStyleLbl="bgAccFollowNode1" presStyleIdx="0" presStyleCnt="3">
        <dgm:presLayoutVars>
          <dgm:bulletEnabled val="1"/>
        </dgm:presLayoutVars>
      </dgm:prSet>
      <dgm:spPr/>
    </dgm:pt>
    <dgm:pt modelId="{FCD858E2-C56C-4CE1-8B0C-7EA937D9F35E}" type="pres">
      <dgm:prSet presAssocID="{98C84A93-8D1E-4622-8BD0-CBDCAF93DCF6}" presName="sibTrans" presStyleCnt="0"/>
      <dgm:spPr/>
    </dgm:pt>
    <dgm:pt modelId="{0580565F-5FA8-4043-B041-087AD3AF9D43}" type="pres">
      <dgm:prSet presAssocID="{C5B31556-E2FE-4678-9C92-20CABCD2029F}" presName="compositeNode" presStyleCnt="0">
        <dgm:presLayoutVars>
          <dgm:bulletEnabled val="1"/>
        </dgm:presLayoutVars>
      </dgm:prSet>
      <dgm:spPr/>
    </dgm:pt>
    <dgm:pt modelId="{E190D246-8543-4C06-9DA3-0AA57DF3F336}" type="pres">
      <dgm:prSet presAssocID="{C5B31556-E2FE-4678-9C92-20CABCD2029F}" presName="bgRect" presStyleLbl="bgAccFollowNode1" presStyleIdx="1" presStyleCnt="3"/>
      <dgm:spPr/>
    </dgm:pt>
    <dgm:pt modelId="{587D25EB-21A8-48BA-9F30-D276B672DF80}" type="pres">
      <dgm:prSet presAssocID="{9DCB6A06-FFF0-4DCA-A12C-23B2B0E9024A}" presName="sibTransNodeCircle" presStyleLbl="alignNode1" presStyleIdx="2" presStyleCnt="6">
        <dgm:presLayoutVars>
          <dgm:chMax val="0"/>
          <dgm:bulletEnabled/>
        </dgm:presLayoutVars>
      </dgm:prSet>
      <dgm:spPr/>
    </dgm:pt>
    <dgm:pt modelId="{55BBAA69-A550-4496-B117-EC0288062B5B}" type="pres">
      <dgm:prSet presAssocID="{C5B31556-E2FE-4678-9C92-20CABCD2029F}" presName="bottomLine" presStyleLbl="alignNode1" presStyleIdx="3" presStyleCnt="6">
        <dgm:presLayoutVars/>
      </dgm:prSet>
      <dgm:spPr/>
    </dgm:pt>
    <dgm:pt modelId="{6F19CE24-9566-47CE-A65C-76D750885280}" type="pres">
      <dgm:prSet presAssocID="{C5B31556-E2FE-4678-9C92-20CABCD2029F}" presName="nodeText" presStyleLbl="bgAccFollowNode1" presStyleIdx="1" presStyleCnt="3">
        <dgm:presLayoutVars>
          <dgm:bulletEnabled val="1"/>
        </dgm:presLayoutVars>
      </dgm:prSet>
      <dgm:spPr/>
    </dgm:pt>
    <dgm:pt modelId="{0ECD3554-6CAE-45DE-9443-9CE89CA3E318}" type="pres">
      <dgm:prSet presAssocID="{9DCB6A06-FFF0-4DCA-A12C-23B2B0E9024A}" presName="sibTrans" presStyleCnt="0"/>
      <dgm:spPr/>
    </dgm:pt>
    <dgm:pt modelId="{E69784D5-C362-4B2C-B04E-96AC0FBE3ACE}" type="pres">
      <dgm:prSet presAssocID="{7383518E-E884-45E9-A7AE-93E56C15DF40}" presName="compositeNode" presStyleCnt="0">
        <dgm:presLayoutVars>
          <dgm:bulletEnabled val="1"/>
        </dgm:presLayoutVars>
      </dgm:prSet>
      <dgm:spPr/>
    </dgm:pt>
    <dgm:pt modelId="{F9083EDA-620E-41B8-BE62-EA759D7AF8B3}" type="pres">
      <dgm:prSet presAssocID="{7383518E-E884-45E9-A7AE-93E56C15DF40}" presName="bgRect" presStyleLbl="bgAccFollowNode1" presStyleIdx="2" presStyleCnt="3"/>
      <dgm:spPr/>
    </dgm:pt>
    <dgm:pt modelId="{229B0D28-48AF-4CCF-9F6B-C34B2973F568}" type="pres">
      <dgm:prSet presAssocID="{D00E42A2-3DB7-439A-92A9-EB774EDC01ED}" presName="sibTransNodeCircle" presStyleLbl="alignNode1" presStyleIdx="4" presStyleCnt="6">
        <dgm:presLayoutVars>
          <dgm:chMax val="0"/>
          <dgm:bulletEnabled/>
        </dgm:presLayoutVars>
      </dgm:prSet>
      <dgm:spPr/>
    </dgm:pt>
    <dgm:pt modelId="{F8D3DCF5-431A-4A86-924B-5CD767CE9D30}" type="pres">
      <dgm:prSet presAssocID="{7383518E-E884-45E9-A7AE-93E56C15DF40}" presName="bottomLine" presStyleLbl="alignNode1" presStyleIdx="5" presStyleCnt="6">
        <dgm:presLayoutVars/>
      </dgm:prSet>
      <dgm:spPr/>
    </dgm:pt>
    <dgm:pt modelId="{F95A9421-EAF1-4298-A3B3-D94FB9DC7618}" type="pres">
      <dgm:prSet presAssocID="{7383518E-E884-45E9-A7AE-93E56C15DF40}" presName="nodeText" presStyleLbl="bgAccFollowNode1" presStyleIdx="2" presStyleCnt="3">
        <dgm:presLayoutVars>
          <dgm:bulletEnabled val="1"/>
        </dgm:presLayoutVars>
      </dgm:prSet>
      <dgm:spPr/>
    </dgm:pt>
  </dgm:ptLst>
  <dgm:cxnLst>
    <dgm:cxn modelId="{3DFACB1A-C6FE-4424-A012-0B203DD0939C}" type="presOf" srcId="{824997A2-223E-41D2-ADF6-66C070A6BD98}" destId="{799F42DF-394D-41B9-8992-7AE495549E10}" srcOrd="1" destOrd="0" presId="urn:microsoft.com/office/officeart/2016/7/layout/BasicLinearProcessNumbered"/>
    <dgm:cxn modelId="{E965871B-56CB-4B8B-863F-31D0E269AA46}" srcId="{E642B399-1963-4EF2-B437-EEE9E8A5EB8F}" destId="{C5B31556-E2FE-4678-9C92-20CABCD2029F}" srcOrd="1" destOrd="0" parTransId="{02CBBAFF-0815-4586-9490-8E74243BCF07}" sibTransId="{9DCB6A06-FFF0-4DCA-A12C-23B2B0E9024A}"/>
    <dgm:cxn modelId="{C846EB37-CE13-40EA-96CE-06160E844159}" type="presOf" srcId="{9DCB6A06-FFF0-4DCA-A12C-23B2B0E9024A}" destId="{587D25EB-21A8-48BA-9F30-D276B672DF80}" srcOrd="0" destOrd="0" presId="urn:microsoft.com/office/officeart/2016/7/layout/BasicLinearProcessNumbered"/>
    <dgm:cxn modelId="{E461416E-9A9D-42F9-B51D-8BFF7FA7EAFA}" srcId="{E642B399-1963-4EF2-B437-EEE9E8A5EB8F}" destId="{824997A2-223E-41D2-ADF6-66C070A6BD98}" srcOrd="0" destOrd="0" parTransId="{899BFED3-81D7-4F59-B5C8-952C1F7A52BC}" sibTransId="{98C84A93-8D1E-4622-8BD0-CBDCAF93DCF6}"/>
    <dgm:cxn modelId="{AD192979-695D-40B4-95DA-6145A9E7DDA9}" type="presOf" srcId="{824997A2-223E-41D2-ADF6-66C070A6BD98}" destId="{71FDA5BD-3785-49BC-A7C7-7ADAB960787F}" srcOrd="0" destOrd="0" presId="urn:microsoft.com/office/officeart/2016/7/layout/BasicLinearProcessNumbered"/>
    <dgm:cxn modelId="{EEDCEB59-3837-483C-9E3E-833B2D68F872}" type="presOf" srcId="{E642B399-1963-4EF2-B437-EEE9E8A5EB8F}" destId="{11449CE3-E57D-4E25-B870-B22681B05F0D}" srcOrd="0" destOrd="0" presId="urn:microsoft.com/office/officeart/2016/7/layout/BasicLinearProcessNumbered"/>
    <dgm:cxn modelId="{8F9D9BB1-EFB8-469C-84FE-4B7147200460}" type="presOf" srcId="{98C84A93-8D1E-4622-8BD0-CBDCAF93DCF6}" destId="{A04DF198-F201-4E82-B3A3-04E17E3A8417}" srcOrd="0" destOrd="0" presId="urn:microsoft.com/office/officeart/2016/7/layout/BasicLinearProcessNumbered"/>
    <dgm:cxn modelId="{397232C2-F4AC-4F97-A57E-6F8C0172AED8}" srcId="{E642B399-1963-4EF2-B437-EEE9E8A5EB8F}" destId="{7383518E-E884-45E9-A7AE-93E56C15DF40}" srcOrd="2" destOrd="0" parTransId="{BC6B127F-5DF3-4FBA-8C68-EBBFBE8A6C5C}" sibTransId="{D00E42A2-3DB7-439A-92A9-EB774EDC01ED}"/>
    <dgm:cxn modelId="{AE72BBD4-6B87-4A09-9E41-7D5D745B201F}" type="presOf" srcId="{7383518E-E884-45E9-A7AE-93E56C15DF40}" destId="{F95A9421-EAF1-4298-A3B3-D94FB9DC7618}" srcOrd="1" destOrd="0" presId="urn:microsoft.com/office/officeart/2016/7/layout/BasicLinearProcessNumbered"/>
    <dgm:cxn modelId="{7BD99FD9-887B-44AA-B7BB-B03D638D290F}" type="presOf" srcId="{C5B31556-E2FE-4678-9C92-20CABCD2029F}" destId="{E190D246-8543-4C06-9DA3-0AA57DF3F336}" srcOrd="0" destOrd="0" presId="urn:microsoft.com/office/officeart/2016/7/layout/BasicLinearProcessNumbered"/>
    <dgm:cxn modelId="{CB8A34DA-6499-4ECB-A5B4-CD75BCB78F1D}" type="presOf" srcId="{7383518E-E884-45E9-A7AE-93E56C15DF40}" destId="{F9083EDA-620E-41B8-BE62-EA759D7AF8B3}" srcOrd="0" destOrd="0" presId="urn:microsoft.com/office/officeart/2016/7/layout/BasicLinearProcessNumbered"/>
    <dgm:cxn modelId="{C60254EC-19F2-476E-987B-7E5E91387370}" type="presOf" srcId="{C5B31556-E2FE-4678-9C92-20CABCD2029F}" destId="{6F19CE24-9566-47CE-A65C-76D750885280}" srcOrd="1" destOrd="0" presId="urn:microsoft.com/office/officeart/2016/7/layout/BasicLinearProcessNumbered"/>
    <dgm:cxn modelId="{747F7BFA-0611-4508-9436-19C3E35D1AEA}" type="presOf" srcId="{D00E42A2-3DB7-439A-92A9-EB774EDC01ED}" destId="{229B0D28-48AF-4CCF-9F6B-C34B2973F568}" srcOrd="0" destOrd="0" presId="urn:microsoft.com/office/officeart/2016/7/layout/BasicLinearProcessNumbered"/>
    <dgm:cxn modelId="{539495D6-494F-4F43-A264-E3D07AE6B58F}" type="presParOf" srcId="{11449CE3-E57D-4E25-B870-B22681B05F0D}" destId="{7438A2D8-A2F3-458B-AFFA-4F373AD451FB}" srcOrd="0" destOrd="0" presId="urn:microsoft.com/office/officeart/2016/7/layout/BasicLinearProcessNumbered"/>
    <dgm:cxn modelId="{E5EAC4D1-926A-4013-81CB-7B31B3840F5D}" type="presParOf" srcId="{7438A2D8-A2F3-458B-AFFA-4F373AD451FB}" destId="{71FDA5BD-3785-49BC-A7C7-7ADAB960787F}" srcOrd="0" destOrd="0" presId="urn:microsoft.com/office/officeart/2016/7/layout/BasicLinearProcessNumbered"/>
    <dgm:cxn modelId="{7E18EF2E-559D-4C98-8EC1-7B6FFB2EFA89}" type="presParOf" srcId="{7438A2D8-A2F3-458B-AFFA-4F373AD451FB}" destId="{A04DF198-F201-4E82-B3A3-04E17E3A8417}" srcOrd="1" destOrd="0" presId="urn:microsoft.com/office/officeart/2016/7/layout/BasicLinearProcessNumbered"/>
    <dgm:cxn modelId="{95F831EC-34AD-43CA-BE62-F5E623B1C13E}" type="presParOf" srcId="{7438A2D8-A2F3-458B-AFFA-4F373AD451FB}" destId="{8941EFEA-41DE-4C5C-B1C2-9FD9C4236F81}" srcOrd="2" destOrd="0" presId="urn:microsoft.com/office/officeart/2016/7/layout/BasicLinearProcessNumbered"/>
    <dgm:cxn modelId="{63619741-9045-4DDB-8481-7E723A26D45D}" type="presParOf" srcId="{7438A2D8-A2F3-458B-AFFA-4F373AD451FB}" destId="{799F42DF-394D-41B9-8992-7AE495549E10}" srcOrd="3" destOrd="0" presId="urn:microsoft.com/office/officeart/2016/7/layout/BasicLinearProcessNumbered"/>
    <dgm:cxn modelId="{C5FCBDE4-C15C-4859-B5A8-FE8B3FD14681}" type="presParOf" srcId="{11449CE3-E57D-4E25-B870-B22681B05F0D}" destId="{FCD858E2-C56C-4CE1-8B0C-7EA937D9F35E}" srcOrd="1" destOrd="0" presId="urn:microsoft.com/office/officeart/2016/7/layout/BasicLinearProcessNumbered"/>
    <dgm:cxn modelId="{C6427EBD-50D5-4F22-ABB0-24DC4ECAD2F9}" type="presParOf" srcId="{11449CE3-E57D-4E25-B870-B22681B05F0D}" destId="{0580565F-5FA8-4043-B041-087AD3AF9D43}" srcOrd="2" destOrd="0" presId="urn:microsoft.com/office/officeart/2016/7/layout/BasicLinearProcessNumbered"/>
    <dgm:cxn modelId="{04BD5283-655A-4BFC-9F36-0C9361568AF8}" type="presParOf" srcId="{0580565F-5FA8-4043-B041-087AD3AF9D43}" destId="{E190D246-8543-4C06-9DA3-0AA57DF3F336}" srcOrd="0" destOrd="0" presId="urn:microsoft.com/office/officeart/2016/7/layout/BasicLinearProcessNumbered"/>
    <dgm:cxn modelId="{2F0927FC-7AA5-458B-9408-9E12734ED389}" type="presParOf" srcId="{0580565F-5FA8-4043-B041-087AD3AF9D43}" destId="{587D25EB-21A8-48BA-9F30-D276B672DF80}" srcOrd="1" destOrd="0" presId="urn:microsoft.com/office/officeart/2016/7/layout/BasicLinearProcessNumbered"/>
    <dgm:cxn modelId="{B5D89E6E-5F7D-4118-B5DA-0FF4F12FF3D7}" type="presParOf" srcId="{0580565F-5FA8-4043-B041-087AD3AF9D43}" destId="{55BBAA69-A550-4496-B117-EC0288062B5B}" srcOrd="2" destOrd="0" presId="urn:microsoft.com/office/officeart/2016/7/layout/BasicLinearProcessNumbered"/>
    <dgm:cxn modelId="{2CBCD4A8-EC73-4107-B8A6-CBCE66C333DF}" type="presParOf" srcId="{0580565F-5FA8-4043-B041-087AD3AF9D43}" destId="{6F19CE24-9566-47CE-A65C-76D750885280}" srcOrd="3" destOrd="0" presId="urn:microsoft.com/office/officeart/2016/7/layout/BasicLinearProcessNumbered"/>
    <dgm:cxn modelId="{476E75A5-10A5-4739-8C82-20598914A85E}" type="presParOf" srcId="{11449CE3-E57D-4E25-B870-B22681B05F0D}" destId="{0ECD3554-6CAE-45DE-9443-9CE89CA3E318}" srcOrd="3" destOrd="0" presId="urn:microsoft.com/office/officeart/2016/7/layout/BasicLinearProcessNumbered"/>
    <dgm:cxn modelId="{7DA47B38-6F48-4FA9-A2E5-C93CA8B9D550}" type="presParOf" srcId="{11449CE3-E57D-4E25-B870-B22681B05F0D}" destId="{E69784D5-C362-4B2C-B04E-96AC0FBE3ACE}" srcOrd="4" destOrd="0" presId="urn:microsoft.com/office/officeart/2016/7/layout/BasicLinearProcessNumbered"/>
    <dgm:cxn modelId="{9567018F-37DF-4B9A-8E9D-3D89A6E8829C}" type="presParOf" srcId="{E69784D5-C362-4B2C-B04E-96AC0FBE3ACE}" destId="{F9083EDA-620E-41B8-BE62-EA759D7AF8B3}" srcOrd="0" destOrd="0" presId="urn:microsoft.com/office/officeart/2016/7/layout/BasicLinearProcessNumbered"/>
    <dgm:cxn modelId="{ADD195F8-60C7-4560-9455-AD3C80174F31}" type="presParOf" srcId="{E69784D5-C362-4B2C-B04E-96AC0FBE3ACE}" destId="{229B0D28-48AF-4CCF-9F6B-C34B2973F568}" srcOrd="1" destOrd="0" presId="urn:microsoft.com/office/officeart/2016/7/layout/BasicLinearProcessNumbered"/>
    <dgm:cxn modelId="{48CC9FC9-2884-4F6A-BA7F-922281DB765D}" type="presParOf" srcId="{E69784D5-C362-4B2C-B04E-96AC0FBE3ACE}" destId="{F8D3DCF5-431A-4A86-924B-5CD767CE9D30}" srcOrd="2" destOrd="0" presId="urn:microsoft.com/office/officeart/2016/7/layout/BasicLinearProcessNumbered"/>
    <dgm:cxn modelId="{2AABAFD8-DAD5-44C3-9840-87C461631E59}" type="presParOf" srcId="{E69784D5-C362-4B2C-B04E-96AC0FBE3ACE}" destId="{F95A9421-EAF1-4298-A3B3-D94FB9DC7618}"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4EA737F-DC0D-4E28-88A9-8081AD57B148}" type="doc">
      <dgm:prSet loTypeId="urn:microsoft.com/office/officeart/2005/8/layout/vList2" loCatId="list" qsTypeId="urn:microsoft.com/office/officeart/2005/8/quickstyle/simple1" qsCatId="simple" csTypeId="urn:microsoft.com/office/officeart/2005/8/colors/accent2_5" csCatId="accent2" phldr="1"/>
      <dgm:spPr/>
      <dgm:t>
        <a:bodyPr/>
        <a:lstStyle/>
        <a:p>
          <a:endParaRPr lang="en-US"/>
        </a:p>
      </dgm:t>
    </dgm:pt>
    <dgm:pt modelId="{2018ECDB-A863-4AFC-A763-5F388505716B}">
      <dgm:prSet custT="1"/>
      <dgm:spPr/>
      <dgm:t>
        <a:bodyPr/>
        <a:lstStyle/>
        <a:p>
          <a:r>
            <a:rPr lang="en-US" sz="1800" dirty="0">
              <a:latin typeface="+mn-lt"/>
            </a:rPr>
            <a:t>Referrals are assessed by the CARE team members for appropriate next steps.</a:t>
          </a:r>
        </a:p>
      </dgm:t>
    </dgm:pt>
    <dgm:pt modelId="{A36C9637-0F4E-447C-8F58-824591E673E0}" type="parTrans" cxnId="{6157670C-5AE8-43CD-8DA5-D340FA178163}">
      <dgm:prSet/>
      <dgm:spPr/>
      <dgm:t>
        <a:bodyPr/>
        <a:lstStyle/>
        <a:p>
          <a:endParaRPr lang="en-US" sz="1800">
            <a:latin typeface="+mn-lt"/>
          </a:endParaRPr>
        </a:p>
      </dgm:t>
    </dgm:pt>
    <dgm:pt modelId="{A83B2578-FD4B-4161-8013-206865752925}" type="sibTrans" cxnId="{6157670C-5AE8-43CD-8DA5-D340FA178163}">
      <dgm:prSet/>
      <dgm:spPr/>
      <dgm:t>
        <a:bodyPr/>
        <a:lstStyle/>
        <a:p>
          <a:endParaRPr lang="en-US" sz="1800">
            <a:latin typeface="+mn-lt"/>
          </a:endParaRPr>
        </a:p>
      </dgm:t>
    </dgm:pt>
    <dgm:pt modelId="{0EF4EE9C-0CD6-4E1F-A22F-D4E29E0FEA12}">
      <dgm:prSet custT="1"/>
      <dgm:spPr/>
      <dgm:t>
        <a:bodyPr/>
        <a:lstStyle/>
        <a:p>
          <a:r>
            <a:rPr lang="en-US" sz="1800" dirty="0">
              <a:latin typeface="+mn-lt"/>
            </a:rPr>
            <a:t>Assessment is based on information received utilizing the NaBITA Risk Assessment Rubric. </a:t>
          </a:r>
        </a:p>
      </dgm:t>
    </dgm:pt>
    <dgm:pt modelId="{D6F808E9-AE3D-4288-B1FF-2DCAF3B615C6}" type="parTrans" cxnId="{55E8B32F-F95D-4F01-865F-4A8653206072}">
      <dgm:prSet/>
      <dgm:spPr/>
      <dgm:t>
        <a:bodyPr/>
        <a:lstStyle/>
        <a:p>
          <a:endParaRPr lang="en-US" sz="1800">
            <a:latin typeface="+mn-lt"/>
          </a:endParaRPr>
        </a:p>
      </dgm:t>
    </dgm:pt>
    <dgm:pt modelId="{7D96C0DC-CC60-4F2C-9C00-989ABA50ABCB}" type="sibTrans" cxnId="{55E8B32F-F95D-4F01-865F-4A8653206072}">
      <dgm:prSet/>
      <dgm:spPr/>
      <dgm:t>
        <a:bodyPr/>
        <a:lstStyle/>
        <a:p>
          <a:endParaRPr lang="en-US" sz="1800">
            <a:latin typeface="+mn-lt"/>
          </a:endParaRPr>
        </a:p>
      </dgm:t>
    </dgm:pt>
    <dgm:pt modelId="{9F1DE781-062B-490C-AEC7-AE3309315642}">
      <dgm:prSet custT="1"/>
      <dgm:spPr/>
      <dgm:t>
        <a:bodyPr/>
        <a:lstStyle/>
        <a:p>
          <a:r>
            <a:rPr lang="en-US" sz="1800" dirty="0">
              <a:latin typeface="+mn-lt"/>
            </a:rPr>
            <a:t>It’s important to report concerning information, don’t be afraid to “over report.”</a:t>
          </a:r>
        </a:p>
      </dgm:t>
    </dgm:pt>
    <dgm:pt modelId="{D18629E6-6C69-4FCE-A94A-316986AB9AC8}" type="parTrans" cxnId="{358A68CD-DC01-4843-831D-7C1A91146531}">
      <dgm:prSet/>
      <dgm:spPr/>
      <dgm:t>
        <a:bodyPr/>
        <a:lstStyle/>
        <a:p>
          <a:endParaRPr lang="en-US" sz="1800">
            <a:latin typeface="+mn-lt"/>
          </a:endParaRPr>
        </a:p>
      </dgm:t>
    </dgm:pt>
    <dgm:pt modelId="{1652ED0E-1225-46E3-AFDE-15E41CA729E0}" type="sibTrans" cxnId="{358A68CD-DC01-4843-831D-7C1A91146531}">
      <dgm:prSet/>
      <dgm:spPr/>
      <dgm:t>
        <a:bodyPr/>
        <a:lstStyle/>
        <a:p>
          <a:endParaRPr lang="en-US" sz="1800">
            <a:latin typeface="+mn-lt"/>
          </a:endParaRPr>
        </a:p>
      </dgm:t>
    </dgm:pt>
    <dgm:pt modelId="{A9C272BD-DE6A-489A-93D8-5E6DFA18A2B3}" type="pres">
      <dgm:prSet presAssocID="{74EA737F-DC0D-4E28-88A9-8081AD57B148}" presName="linear" presStyleCnt="0">
        <dgm:presLayoutVars>
          <dgm:animLvl val="lvl"/>
          <dgm:resizeHandles val="exact"/>
        </dgm:presLayoutVars>
      </dgm:prSet>
      <dgm:spPr/>
    </dgm:pt>
    <dgm:pt modelId="{0A258076-DDC9-4241-8D1A-8640C3020EBA}" type="pres">
      <dgm:prSet presAssocID="{2018ECDB-A863-4AFC-A763-5F388505716B}" presName="parentText" presStyleLbl="node1" presStyleIdx="0" presStyleCnt="3">
        <dgm:presLayoutVars>
          <dgm:chMax val="0"/>
          <dgm:bulletEnabled val="1"/>
        </dgm:presLayoutVars>
      </dgm:prSet>
      <dgm:spPr/>
    </dgm:pt>
    <dgm:pt modelId="{C48EC547-C0CE-4890-BA9E-D7187A5257FE}" type="pres">
      <dgm:prSet presAssocID="{A83B2578-FD4B-4161-8013-206865752925}" presName="spacer" presStyleCnt="0"/>
      <dgm:spPr/>
    </dgm:pt>
    <dgm:pt modelId="{0AFC4167-3CAE-4FEC-98A5-4E9E981DDBD8}" type="pres">
      <dgm:prSet presAssocID="{0EF4EE9C-0CD6-4E1F-A22F-D4E29E0FEA12}" presName="parentText" presStyleLbl="node1" presStyleIdx="1" presStyleCnt="3">
        <dgm:presLayoutVars>
          <dgm:chMax val="0"/>
          <dgm:bulletEnabled val="1"/>
        </dgm:presLayoutVars>
      </dgm:prSet>
      <dgm:spPr/>
    </dgm:pt>
    <dgm:pt modelId="{0FAA1794-351D-4C74-B5F9-B0C93D1A11B2}" type="pres">
      <dgm:prSet presAssocID="{7D96C0DC-CC60-4F2C-9C00-989ABA50ABCB}" presName="spacer" presStyleCnt="0"/>
      <dgm:spPr/>
    </dgm:pt>
    <dgm:pt modelId="{BC30F438-2E49-4922-95D1-54BA4BFFEE53}" type="pres">
      <dgm:prSet presAssocID="{9F1DE781-062B-490C-AEC7-AE3309315642}" presName="parentText" presStyleLbl="node1" presStyleIdx="2" presStyleCnt="3">
        <dgm:presLayoutVars>
          <dgm:chMax val="0"/>
          <dgm:bulletEnabled val="1"/>
        </dgm:presLayoutVars>
      </dgm:prSet>
      <dgm:spPr/>
    </dgm:pt>
  </dgm:ptLst>
  <dgm:cxnLst>
    <dgm:cxn modelId="{6157670C-5AE8-43CD-8DA5-D340FA178163}" srcId="{74EA737F-DC0D-4E28-88A9-8081AD57B148}" destId="{2018ECDB-A863-4AFC-A763-5F388505716B}" srcOrd="0" destOrd="0" parTransId="{A36C9637-0F4E-447C-8F58-824591E673E0}" sibTransId="{A83B2578-FD4B-4161-8013-206865752925}"/>
    <dgm:cxn modelId="{55E8B32F-F95D-4F01-865F-4A8653206072}" srcId="{74EA737F-DC0D-4E28-88A9-8081AD57B148}" destId="{0EF4EE9C-0CD6-4E1F-A22F-D4E29E0FEA12}" srcOrd="1" destOrd="0" parTransId="{D6F808E9-AE3D-4288-B1FF-2DCAF3B615C6}" sibTransId="{7D96C0DC-CC60-4F2C-9C00-989ABA50ABCB}"/>
    <dgm:cxn modelId="{5FA78244-A4D5-4587-9C34-F8112D59D81F}" type="presOf" srcId="{74EA737F-DC0D-4E28-88A9-8081AD57B148}" destId="{A9C272BD-DE6A-489A-93D8-5E6DFA18A2B3}" srcOrd="0" destOrd="0" presId="urn:microsoft.com/office/officeart/2005/8/layout/vList2"/>
    <dgm:cxn modelId="{D7A69A83-576C-4A59-B050-35AB32D1AAC5}" type="presOf" srcId="{0EF4EE9C-0CD6-4E1F-A22F-D4E29E0FEA12}" destId="{0AFC4167-3CAE-4FEC-98A5-4E9E981DDBD8}" srcOrd="0" destOrd="0" presId="urn:microsoft.com/office/officeart/2005/8/layout/vList2"/>
    <dgm:cxn modelId="{358A68CD-DC01-4843-831D-7C1A91146531}" srcId="{74EA737F-DC0D-4E28-88A9-8081AD57B148}" destId="{9F1DE781-062B-490C-AEC7-AE3309315642}" srcOrd="2" destOrd="0" parTransId="{D18629E6-6C69-4FCE-A94A-316986AB9AC8}" sibTransId="{1652ED0E-1225-46E3-AFDE-15E41CA729E0}"/>
    <dgm:cxn modelId="{CFD63ECF-A5B9-4533-A7F8-5365E69B1245}" type="presOf" srcId="{9F1DE781-062B-490C-AEC7-AE3309315642}" destId="{BC30F438-2E49-4922-95D1-54BA4BFFEE53}" srcOrd="0" destOrd="0" presId="urn:microsoft.com/office/officeart/2005/8/layout/vList2"/>
    <dgm:cxn modelId="{DEB649ED-AEF4-4B5F-AC1C-6322C1A0077E}" type="presOf" srcId="{2018ECDB-A863-4AFC-A763-5F388505716B}" destId="{0A258076-DDC9-4241-8D1A-8640C3020EBA}" srcOrd="0" destOrd="0" presId="urn:microsoft.com/office/officeart/2005/8/layout/vList2"/>
    <dgm:cxn modelId="{6BE881E9-9C39-4255-8148-7EA296F94ED8}" type="presParOf" srcId="{A9C272BD-DE6A-489A-93D8-5E6DFA18A2B3}" destId="{0A258076-DDC9-4241-8D1A-8640C3020EBA}" srcOrd="0" destOrd="0" presId="urn:microsoft.com/office/officeart/2005/8/layout/vList2"/>
    <dgm:cxn modelId="{63554F1D-8C25-454E-8E75-A7BD146B7F3E}" type="presParOf" srcId="{A9C272BD-DE6A-489A-93D8-5E6DFA18A2B3}" destId="{C48EC547-C0CE-4890-BA9E-D7187A5257FE}" srcOrd="1" destOrd="0" presId="urn:microsoft.com/office/officeart/2005/8/layout/vList2"/>
    <dgm:cxn modelId="{153205FB-96AD-4558-84C3-35EDAE9E393E}" type="presParOf" srcId="{A9C272BD-DE6A-489A-93D8-5E6DFA18A2B3}" destId="{0AFC4167-3CAE-4FEC-98A5-4E9E981DDBD8}" srcOrd="2" destOrd="0" presId="urn:microsoft.com/office/officeart/2005/8/layout/vList2"/>
    <dgm:cxn modelId="{396E66CE-A079-43BB-B074-A05CF6785958}" type="presParOf" srcId="{A9C272BD-DE6A-489A-93D8-5E6DFA18A2B3}" destId="{0FAA1794-351D-4C74-B5F9-B0C93D1A11B2}" srcOrd="3" destOrd="0" presId="urn:microsoft.com/office/officeart/2005/8/layout/vList2"/>
    <dgm:cxn modelId="{9E5618DF-4DDE-41BF-BA43-BF2580A24CA6}" type="presParOf" srcId="{A9C272BD-DE6A-489A-93D8-5E6DFA18A2B3}" destId="{BC30F438-2E49-4922-95D1-54BA4BFFEE53}"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9BA0239-CC25-4058-BAEE-E926197AD651}" type="doc">
      <dgm:prSet loTypeId="urn:microsoft.com/office/officeart/2005/8/layout/pyramid2" loCatId="list" qsTypeId="urn:microsoft.com/office/officeart/2005/8/quickstyle/simple1" qsCatId="simple" csTypeId="urn:microsoft.com/office/officeart/2005/8/colors/accent1_4" csCatId="accent1" phldr="1"/>
      <dgm:spPr/>
    </dgm:pt>
    <dgm:pt modelId="{F76836C7-9CAA-4057-8187-DE98872A5763}">
      <dgm:prSet phldrT="[Text]"/>
      <dgm:spPr>
        <a:ln w="101600">
          <a:solidFill>
            <a:srgbClr val="C00000"/>
          </a:solidFill>
        </a:ln>
      </dgm:spPr>
      <dgm:t>
        <a:bodyPr/>
        <a:lstStyle/>
        <a:p>
          <a:r>
            <a:rPr lang="en-US" dirty="0">
              <a:solidFill>
                <a:schemeClr val="tx1">
                  <a:lumMod val="75000"/>
                  <a:lumOff val="25000"/>
                </a:schemeClr>
              </a:solidFill>
            </a:rPr>
            <a:t>Critical</a:t>
          </a:r>
        </a:p>
      </dgm:t>
    </dgm:pt>
    <dgm:pt modelId="{ACE6BF54-9F17-431F-8267-E7F15EC42763}" type="parTrans" cxnId="{452E3578-4200-4AC0-A251-9F758D813666}">
      <dgm:prSet/>
      <dgm:spPr/>
      <dgm:t>
        <a:bodyPr/>
        <a:lstStyle/>
        <a:p>
          <a:endParaRPr lang="en-US">
            <a:solidFill>
              <a:schemeClr val="tx1">
                <a:lumMod val="75000"/>
                <a:lumOff val="25000"/>
              </a:schemeClr>
            </a:solidFill>
          </a:endParaRPr>
        </a:p>
      </dgm:t>
    </dgm:pt>
    <dgm:pt modelId="{6068F8F4-2C88-4D54-B87E-EEA1CC7B8995}" type="sibTrans" cxnId="{452E3578-4200-4AC0-A251-9F758D813666}">
      <dgm:prSet/>
      <dgm:spPr/>
      <dgm:t>
        <a:bodyPr/>
        <a:lstStyle/>
        <a:p>
          <a:endParaRPr lang="en-US">
            <a:solidFill>
              <a:schemeClr val="tx1">
                <a:lumMod val="75000"/>
                <a:lumOff val="25000"/>
              </a:schemeClr>
            </a:solidFill>
          </a:endParaRPr>
        </a:p>
      </dgm:t>
    </dgm:pt>
    <dgm:pt modelId="{6629D4F3-B29E-4343-9ACA-289E0C540973}">
      <dgm:prSet/>
      <dgm:spPr>
        <a:ln w="101600">
          <a:solidFill>
            <a:srgbClr val="FF6600"/>
          </a:solidFill>
        </a:ln>
      </dgm:spPr>
      <dgm:t>
        <a:bodyPr/>
        <a:lstStyle/>
        <a:p>
          <a:r>
            <a:rPr lang="en-US" dirty="0">
              <a:solidFill>
                <a:schemeClr val="tx1">
                  <a:lumMod val="75000"/>
                  <a:lumOff val="25000"/>
                </a:schemeClr>
              </a:solidFill>
            </a:rPr>
            <a:t>Elevated</a:t>
          </a:r>
        </a:p>
      </dgm:t>
    </dgm:pt>
    <dgm:pt modelId="{4DC94D54-7763-41B7-889A-43273DA0496F}" type="parTrans" cxnId="{F126F43A-5C40-4240-9757-CAA8DDE8DBE0}">
      <dgm:prSet/>
      <dgm:spPr/>
      <dgm:t>
        <a:bodyPr/>
        <a:lstStyle/>
        <a:p>
          <a:endParaRPr lang="en-US">
            <a:solidFill>
              <a:schemeClr val="tx1">
                <a:lumMod val="75000"/>
                <a:lumOff val="25000"/>
              </a:schemeClr>
            </a:solidFill>
          </a:endParaRPr>
        </a:p>
      </dgm:t>
    </dgm:pt>
    <dgm:pt modelId="{2115CD68-1E75-40D2-A540-4FF156072293}" type="sibTrans" cxnId="{F126F43A-5C40-4240-9757-CAA8DDE8DBE0}">
      <dgm:prSet/>
      <dgm:spPr/>
      <dgm:t>
        <a:bodyPr/>
        <a:lstStyle/>
        <a:p>
          <a:endParaRPr lang="en-US">
            <a:solidFill>
              <a:schemeClr val="tx1">
                <a:lumMod val="75000"/>
                <a:lumOff val="25000"/>
              </a:schemeClr>
            </a:solidFill>
          </a:endParaRPr>
        </a:p>
      </dgm:t>
    </dgm:pt>
    <dgm:pt modelId="{931FDA8F-B850-4E18-91CB-F9D8F64893EE}">
      <dgm:prSet/>
      <dgm:spPr>
        <a:ln w="101600">
          <a:solidFill>
            <a:srgbClr val="FFFF00"/>
          </a:solidFill>
        </a:ln>
      </dgm:spPr>
      <dgm:t>
        <a:bodyPr/>
        <a:lstStyle/>
        <a:p>
          <a:r>
            <a:rPr lang="en-US" dirty="0">
              <a:solidFill>
                <a:schemeClr val="tx1">
                  <a:lumMod val="75000"/>
                  <a:lumOff val="25000"/>
                </a:schemeClr>
              </a:solidFill>
            </a:rPr>
            <a:t>Moderate</a:t>
          </a:r>
        </a:p>
      </dgm:t>
    </dgm:pt>
    <dgm:pt modelId="{20445D39-3928-4D51-B280-5A022ACAE338}" type="parTrans" cxnId="{95922FFA-3EA4-4023-AC52-6FC2073BCC0A}">
      <dgm:prSet/>
      <dgm:spPr/>
      <dgm:t>
        <a:bodyPr/>
        <a:lstStyle/>
        <a:p>
          <a:endParaRPr lang="en-US">
            <a:solidFill>
              <a:schemeClr val="tx1">
                <a:lumMod val="75000"/>
                <a:lumOff val="25000"/>
              </a:schemeClr>
            </a:solidFill>
          </a:endParaRPr>
        </a:p>
      </dgm:t>
    </dgm:pt>
    <dgm:pt modelId="{64AF6DE9-2F7D-4897-99AD-95E3DFFDCB44}" type="sibTrans" cxnId="{95922FFA-3EA4-4023-AC52-6FC2073BCC0A}">
      <dgm:prSet/>
      <dgm:spPr/>
      <dgm:t>
        <a:bodyPr/>
        <a:lstStyle/>
        <a:p>
          <a:endParaRPr lang="en-US">
            <a:solidFill>
              <a:schemeClr val="tx1">
                <a:lumMod val="75000"/>
                <a:lumOff val="25000"/>
              </a:schemeClr>
            </a:solidFill>
          </a:endParaRPr>
        </a:p>
      </dgm:t>
    </dgm:pt>
    <dgm:pt modelId="{604B9A1C-5BA8-4F53-8337-39B44D4F67C3}">
      <dgm:prSet/>
      <dgm:spPr>
        <a:ln w="101600">
          <a:solidFill>
            <a:srgbClr val="00B050"/>
          </a:solidFill>
        </a:ln>
      </dgm:spPr>
      <dgm:t>
        <a:bodyPr/>
        <a:lstStyle/>
        <a:p>
          <a:r>
            <a:rPr lang="en-US" dirty="0">
              <a:solidFill>
                <a:schemeClr val="tx1">
                  <a:lumMod val="75000"/>
                  <a:lumOff val="25000"/>
                </a:schemeClr>
              </a:solidFill>
            </a:rPr>
            <a:t>Mild</a:t>
          </a:r>
        </a:p>
      </dgm:t>
    </dgm:pt>
    <dgm:pt modelId="{0E6B089E-1B1C-4B48-9E60-F4862DBB0A2E}" type="parTrans" cxnId="{FABE46A4-533D-4644-898E-3781CC99C2F8}">
      <dgm:prSet/>
      <dgm:spPr/>
      <dgm:t>
        <a:bodyPr/>
        <a:lstStyle/>
        <a:p>
          <a:endParaRPr lang="en-US"/>
        </a:p>
      </dgm:t>
    </dgm:pt>
    <dgm:pt modelId="{5BE0D631-4FDC-4381-9C7E-2E9DC7942B4E}" type="sibTrans" cxnId="{FABE46A4-533D-4644-898E-3781CC99C2F8}">
      <dgm:prSet/>
      <dgm:spPr/>
      <dgm:t>
        <a:bodyPr/>
        <a:lstStyle/>
        <a:p>
          <a:endParaRPr lang="en-US"/>
        </a:p>
      </dgm:t>
    </dgm:pt>
    <dgm:pt modelId="{608D36F9-4BC0-4F4C-B257-E4C07105B456}" type="pres">
      <dgm:prSet presAssocID="{59BA0239-CC25-4058-BAEE-E926197AD651}" presName="compositeShape" presStyleCnt="0">
        <dgm:presLayoutVars>
          <dgm:dir/>
          <dgm:resizeHandles/>
        </dgm:presLayoutVars>
      </dgm:prSet>
      <dgm:spPr/>
    </dgm:pt>
    <dgm:pt modelId="{D5D5B458-21F0-4850-A222-9EC64D2532FE}" type="pres">
      <dgm:prSet presAssocID="{59BA0239-CC25-4058-BAEE-E926197AD651}" presName="pyramid" presStyleLbl="node1" presStyleIdx="0" presStyleCnt="1" custLinFactNeighborX="-17114" custLinFactNeighborY="-348"/>
      <dgm:spPr>
        <a:gradFill flip="none" rotWithShape="1">
          <a:gsLst>
            <a:gs pos="62000">
              <a:srgbClr val="FFFF00"/>
            </a:gs>
            <a:gs pos="43000">
              <a:srgbClr val="00B050"/>
            </a:gs>
            <a:gs pos="77000">
              <a:srgbClr val="FFFF00"/>
            </a:gs>
            <a:gs pos="89000">
              <a:srgbClr val="C00000"/>
            </a:gs>
          </a:gsLst>
          <a:lin ang="16200000" scaled="1"/>
          <a:tileRect/>
        </a:gradFill>
      </dgm:spPr>
    </dgm:pt>
    <dgm:pt modelId="{7AF27211-608C-4FD7-8706-8D30A453C3EB}" type="pres">
      <dgm:prSet presAssocID="{59BA0239-CC25-4058-BAEE-E926197AD651}" presName="theList" presStyleCnt="0"/>
      <dgm:spPr/>
    </dgm:pt>
    <dgm:pt modelId="{A99346E3-4076-438E-8DB3-723FA9FECD22}" type="pres">
      <dgm:prSet presAssocID="{F76836C7-9CAA-4057-8187-DE98872A5763}" presName="aNode" presStyleLbl="fgAcc1" presStyleIdx="0" presStyleCnt="4" custLinFactNeighborX="-1548">
        <dgm:presLayoutVars>
          <dgm:bulletEnabled val="1"/>
        </dgm:presLayoutVars>
      </dgm:prSet>
      <dgm:spPr/>
    </dgm:pt>
    <dgm:pt modelId="{D896CE6D-3510-4C89-A448-AD2D289553C5}" type="pres">
      <dgm:prSet presAssocID="{F76836C7-9CAA-4057-8187-DE98872A5763}" presName="aSpace" presStyleCnt="0"/>
      <dgm:spPr/>
    </dgm:pt>
    <dgm:pt modelId="{E782CB24-6CF4-44E9-A2A9-25342DB1B568}" type="pres">
      <dgm:prSet presAssocID="{6629D4F3-B29E-4343-9ACA-289E0C540973}" presName="aNode" presStyleLbl="fgAcc1" presStyleIdx="1" presStyleCnt="4">
        <dgm:presLayoutVars>
          <dgm:bulletEnabled val="1"/>
        </dgm:presLayoutVars>
      </dgm:prSet>
      <dgm:spPr/>
    </dgm:pt>
    <dgm:pt modelId="{204BDF30-7FFA-4E42-A5E3-1EDDF82EF647}" type="pres">
      <dgm:prSet presAssocID="{6629D4F3-B29E-4343-9ACA-289E0C540973}" presName="aSpace" presStyleCnt="0"/>
      <dgm:spPr/>
    </dgm:pt>
    <dgm:pt modelId="{54A0E50E-8C63-464C-804C-2BB0CB48C820}" type="pres">
      <dgm:prSet presAssocID="{931FDA8F-B850-4E18-91CB-F9D8F64893EE}" presName="aNode" presStyleLbl="fgAcc1" presStyleIdx="2" presStyleCnt="4">
        <dgm:presLayoutVars>
          <dgm:bulletEnabled val="1"/>
        </dgm:presLayoutVars>
      </dgm:prSet>
      <dgm:spPr/>
    </dgm:pt>
    <dgm:pt modelId="{9AB4D002-ADDE-4611-B28B-C121AF72A44E}" type="pres">
      <dgm:prSet presAssocID="{931FDA8F-B850-4E18-91CB-F9D8F64893EE}" presName="aSpace" presStyleCnt="0"/>
      <dgm:spPr/>
    </dgm:pt>
    <dgm:pt modelId="{BF018A9A-83C0-4DCB-971E-0B3F31F02051}" type="pres">
      <dgm:prSet presAssocID="{604B9A1C-5BA8-4F53-8337-39B44D4F67C3}" presName="aNode" presStyleLbl="fgAcc1" presStyleIdx="3" presStyleCnt="4">
        <dgm:presLayoutVars>
          <dgm:bulletEnabled val="1"/>
        </dgm:presLayoutVars>
      </dgm:prSet>
      <dgm:spPr/>
    </dgm:pt>
    <dgm:pt modelId="{A2A1E27D-2502-4B2C-AE33-6750D9DF091C}" type="pres">
      <dgm:prSet presAssocID="{604B9A1C-5BA8-4F53-8337-39B44D4F67C3}" presName="aSpace" presStyleCnt="0"/>
      <dgm:spPr/>
    </dgm:pt>
  </dgm:ptLst>
  <dgm:cxnLst>
    <dgm:cxn modelId="{F126F43A-5C40-4240-9757-CAA8DDE8DBE0}" srcId="{59BA0239-CC25-4058-BAEE-E926197AD651}" destId="{6629D4F3-B29E-4343-9ACA-289E0C540973}" srcOrd="1" destOrd="0" parTransId="{4DC94D54-7763-41B7-889A-43273DA0496F}" sibTransId="{2115CD68-1E75-40D2-A540-4FF156072293}"/>
    <dgm:cxn modelId="{97F89B62-13FA-4DA1-96DB-E763F437BC04}" type="presOf" srcId="{6629D4F3-B29E-4343-9ACA-289E0C540973}" destId="{E782CB24-6CF4-44E9-A2A9-25342DB1B568}" srcOrd="0" destOrd="0" presId="urn:microsoft.com/office/officeart/2005/8/layout/pyramid2"/>
    <dgm:cxn modelId="{BA0FE270-18C7-452D-B5D7-CD6435D09083}" type="presOf" srcId="{F76836C7-9CAA-4057-8187-DE98872A5763}" destId="{A99346E3-4076-438E-8DB3-723FA9FECD22}" srcOrd="0" destOrd="0" presId="urn:microsoft.com/office/officeart/2005/8/layout/pyramid2"/>
    <dgm:cxn modelId="{452E3578-4200-4AC0-A251-9F758D813666}" srcId="{59BA0239-CC25-4058-BAEE-E926197AD651}" destId="{F76836C7-9CAA-4057-8187-DE98872A5763}" srcOrd="0" destOrd="0" parTransId="{ACE6BF54-9F17-431F-8267-E7F15EC42763}" sibTransId="{6068F8F4-2C88-4D54-B87E-EEA1CC7B8995}"/>
    <dgm:cxn modelId="{DED3F892-C02F-409F-9476-2E957DA241C7}" type="presOf" srcId="{931FDA8F-B850-4E18-91CB-F9D8F64893EE}" destId="{54A0E50E-8C63-464C-804C-2BB0CB48C820}" srcOrd="0" destOrd="0" presId="urn:microsoft.com/office/officeart/2005/8/layout/pyramid2"/>
    <dgm:cxn modelId="{FABE46A4-533D-4644-898E-3781CC99C2F8}" srcId="{59BA0239-CC25-4058-BAEE-E926197AD651}" destId="{604B9A1C-5BA8-4F53-8337-39B44D4F67C3}" srcOrd="3" destOrd="0" parTransId="{0E6B089E-1B1C-4B48-9E60-F4862DBB0A2E}" sibTransId="{5BE0D631-4FDC-4381-9C7E-2E9DC7942B4E}"/>
    <dgm:cxn modelId="{68EB45D0-95DA-4403-BD04-6330279FF15D}" type="presOf" srcId="{59BA0239-CC25-4058-BAEE-E926197AD651}" destId="{608D36F9-4BC0-4F4C-B257-E4C07105B456}" srcOrd="0" destOrd="0" presId="urn:microsoft.com/office/officeart/2005/8/layout/pyramid2"/>
    <dgm:cxn modelId="{95922FFA-3EA4-4023-AC52-6FC2073BCC0A}" srcId="{59BA0239-CC25-4058-BAEE-E926197AD651}" destId="{931FDA8F-B850-4E18-91CB-F9D8F64893EE}" srcOrd="2" destOrd="0" parTransId="{20445D39-3928-4D51-B280-5A022ACAE338}" sibTransId="{64AF6DE9-2F7D-4897-99AD-95E3DFFDCB44}"/>
    <dgm:cxn modelId="{32786EFD-267E-44E3-B526-C820483DD679}" type="presOf" srcId="{604B9A1C-5BA8-4F53-8337-39B44D4F67C3}" destId="{BF018A9A-83C0-4DCB-971E-0B3F31F02051}" srcOrd="0" destOrd="0" presId="urn:microsoft.com/office/officeart/2005/8/layout/pyramid2"/>
    <dgm:cxn modelId="{845D74F5-6144-4C21-8114-4DCCF25615DF}" type="presParOf" srcId="{608D36F9-4BC0-4F4C-B257-E4C07105B456}" destId="{D5D5B458-21F0-4850-A222-9EC64D2532FE}" srcOrd="0" destOrd="0" presId="urn:microsoft.com/office/officeart/2005/8/layout/pyramid2"/>
    <dgm:cxn modelId="{9F7290E9-C98D-4FFF-9856-BBDA23368486}" type="presParOf" srcId="{608D36F9-4BC0-4F4C-B257-E4C07105B456}" destId="{7AF27211-608C-4FD7-8706-8D30A453C3EB}" srcOrd="1" destOrd="0" presId="urn:microsoft.com/office/officeart/2005/8/layout/pyramid2"/>
    <dgm:cxn modelId="{3885FA03-ADE6-440B-9AA9-57852ADD45B8}" type="presParOf" srcId="{7AF27211-608C-4FD7-8706-8D30A453C3EB}" destId="{A99346E3-4076-438E-8DB3-723FA9FECD22}" srcOrd="0" destOrd="0" presId="urn:microsoft.com/office/officeart/2005/8/layout/pyramid2"/>
    <dgm:cxn modelId="{BBC5FCB8-A5A0-4431-A6A1-9C56EC0F306A}" type="presParOf" srcId="{7AF27211-608C-4FD7-8706-8D30A453C3EB}" destId="{D896CE6D-3510-4C89-A448-AD2D289553C5}" srcOrd="1" destOrd="0" presId="urn:microsoft.com/office/officeart/2005/8/layout/pyramid2"/>
    <dgm:cxn modelId="{10A71028-0291-4C9C-9A11-66937DFEE8D2}" type="presParOf" srcId="{7AF27211-608C-4FD7-8706-8D30A453C3EB}" destId="{E782CB24-6CF4-44E9-A2A9-25342DB1B568}" srcOrd="2" destOrd="0" presId="urn:microsoft.com/office/officeart/2005/8/layout/pyramid2"/>
    <dgm:cxn modelId="{DF257D60-5612-44FB-AB91-4BAB29E541DA}" type="presParOf" srcId="{7AF27211-608C-4FD7-8706-8D30A453C3EB}" destId="{204BDF30-7FFA-4E42-A5E3-1EDDF82EF647}" srcOrd="3" destOrd="0" presId="urn:microsoft.com/office/officeart/2005/8/layout/pyramid2"/>
    <dgm:cxn modelId="{394BDE77-8312-4ABC-8F2A-7F5DA3676768}" type="presParOf" srcId="{7AF27211-608C-4FD7-8706-8D30A453C3EB}" destId="{54A0E50E-8C63-464C-804C-2BB0CB48C820}" srcOrd="4" destOrd="0" presId="urn:microsoft.com/office/officeart/2005/8/layout/pyramid2"/>
    <dgm:cxn modelId="{BE88E628-3E16-48F8-ADCE-0CD6433E0005}" type="presParOf" srcId="{7AF27211-608C-4FD7-8706-8D30A453C3EB}" destId="{9AB4D002-ADDE-4611-B28B-C121AF72A44E}" srcOrd="5" destOrd="0" presId="urn:microsoft.com/office/officeart/2005/8/layout/pyramid2"/>
    <dgm:cxn modelId="{C4BDAC26-3EA0-47EB-875D-186D13517898}" type="presParOf" srcId="{7AF27211-608C-4FD7-8706-8D30A453C3EB}" destId="{BF018A9A-83C0-4DCB-971E-0B3F31F02051}" srcOrd="6" destOrd="0" presId="urn:microsoft.com/office/officeart/2005/8/layout/pyramid2"/>
    <dgm:cxn modelId="{41BF3461-BC24-4E0A-BDEC-23559E1D6D3A}" type="presParOf" srcId="{7AF27211-608C-4FD7-8706-8D30A453C3EB}" destId="{A2A1E27D-2502-4B2C-AE33-6750D9DF091C}" srcOrd="7" destOrd="0" presId="urn:microsoft.com/office/officeart/2005/8/layout/pyramid2"/>
  </dgm:cxnLst>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5ECE11B7-108D-4B10-B525-89A80279C742}" type="doc">
      <dgm:prSet loTypeId="urn:microsoft.com/office/officeart/2018/5/layout/IconLeafLabelList" loCatId="icon" qsTypeId="urn:microsoft.com/office/officeart/2005/8/quickstyle/simple1" qsCatId="simple" csTypeId="urn:microsoft.com/office/officeart/2005/8/colors/accent2_2" csCatId="accent2" phldr="1"/>
      <dgm:spPr/>
      <dgm:t>
        <a:bodyPr/>
        <a:lstStyle/>
        <a:p>
          <a:endParaRPr lang="en-US"/>
        </a:p>
      </dgm:t>
    </dgm:pt>
    <dgm:pt modelId="{78D062E0-8BB2-4F90-8F93-93A1AD61FF2A}">
      <dgm:prSet custT="1"/>
      <dgm:spPr/>
      <dgm:t>
        <a:bodyPr/>
        <a:lstStyle/>
        <a:p>
          <a:pPr>
            <a:lnSpc>
              <a:spcPct val="100000"/>
            </a:lnSpc>
            <a:defRPr cap="all"/>
          </a:pPr>
          <a:r>
            <a:rPr lang="en-US" sz="1400" cap="none">
              <a:latin typeface="+mn-lt"/>
            </a:rPr>
            <a:t>Low-level intervention can prevent high-level issues.</a:t>
          </a:r>
          <a:endParaRPr lang="en-US" sz="1400" cap="none" dirty="0">
            <a:latin typeface="+mn-lt"/>
          </a:endParaRPr>
        </a:p>
      </dgm:t>
    </dgm:pt>
    <dgm:pt modelId="{D5B11047-8776-400F-975E-8D082629B7E7}" type="parTrans" cxnId="{4E2BF02F-C3E3-43F8-A56D-7D64F444449B}">
      <dgm:prSet/>
      <dgm:spPr/>
      <dgm:t>
        <a:bodyPr/>
        <a:lstStyle/>
        <a:p>
          <a:endParaRPr lang="en-US" sz="1400" dirty="0">
            <a:solidFill>
              <a:schemeClr val="tx2">
                <a:lumMod val="75000"/>
              </a:schemeClr>
            </a:solidFill>
            <a:latin typeface="+mn-lt"/>
          </a:endParaRPr>
        </a:p>
      </dgm:t>
    </dgm:pt>
    <dgm:pt modelId="{C14F70A7-92BD-4FD1-8B3D-2CAE79F241C6}" type="sibTrans" cxnId="{4E2BF02F-C3E3-43F8-A56D-7D64F444449B}">
      <dgm:prSet/>
      <dgm:spPr/>
      <dgm:t>
        <a:bodyPr/>
        <a:lstStyle/>
        <a:p>
          <a:endParaRPr lang="en-US" sz="1400" dirty="0">
            <a:solidFill>
              <a:schemeClr val="tx2">
                <a:lumMod val="75000"/>
              </a:schemeClr>
            </a:solidFill>
            <a:latin typeface="+mn-lt"/>
          </a:endParaRPr>
        </a:p>
      </dgm:t>
    </dgm:pt>
    <dgm:pt modelId="{91408829-E7A6-450A-8378-08D58E1E344D}">
      <dgm:prSet custT="1"/>
      <dgm:spPr/>
      <dgm:t>
        <a:bodyPr/>
        <a:lstStyle/>
        <a:p>
          <a:pPr>
            <a:lnSpc>
              <a:spcPct val="100000"/>
            </a:lnSpc>
            <a:defRPr cap="all"/>
          </a:pPr>
          <a:r>
            <a:rPr lang="en-US" sz="1400" cap="none">
              <a:latin typeface="+mn-lt"/>
            </a:rPr>
            <a:t>Go the extra mile – refer early, talk early.</a:t>
          </a:r>
          <a:endParaRPr lang="en-US" sz="1400" cap="none" dirty="0">
            <a:latin typeface="+mn-lt"/>
          </a:endParaRPr>
        </a:p>
      </dgm:t>
    </dgm:pt>
    <dgm:pt modelId="{3B8B30FA-3124-43E9-B5EB-09C8B7E3B6B2}" type="parTrans" cxnId="{210A2F73-D044-47E1-B2BE-822709771B81}">
      <dgm:prSet/>
      <dgm:spPr/>
      <dgm:t>
        <a:bodyPr/>
        <a:lstStyle/>
        <a:p>
          <a:endParaRPr lang="en-US" sz="1400" dirty="0">
            <a:solidFill>
              <a:schemeClr val="tx2">
                <a:lumMod val="75000"/>
              </a:schemeClr>
            </a:solidFill>
            <a:latin typeface="+mn-lt"/>
          </a:endParaRPr>
        </a:p>
      </dgm:t>
    </dgm:pt>
    <dgm:pt modelId="{0B81A8D5-7526-4F91-8271-06E00B99EAAE}" type="sibTrans" cxnId="{210A2F73-D044-47E1-B2BE-822709771B81}">
      <dgm:prSet/>
      <dgm:spPr/>
      <dgm:t>
        <a:bodyPr/>
        <a:lstStyle/>
        <a:p>
          <a:endParaRPr lang="en-US" sz="1400" dirty="0">
            <a:solidFill>
              <a:schemeClr val="tx2">
                <a:lumMod val="75000"/>
              </a:schemeClr>
            </a:solidFill>
            <a:latin typeface="+mn-lt"/>
          </a:endParaRPr>
        </a:p>
      </dgm:t>
    </dgm:pt>
    <dgm:pt modelId="{62D6F3E8-C9AD-4CF0-A1AA-FCC073BCD443}">
      <dgm:prSet custT="1"/>
      <dgm:spPr/>
      <dgm:t>
        <a:bodyPr/>
        <a:lstStyle/>
        <a:p>
          <a:pPr>
            <a:lnSpc>
              <a:spcPct val="100000"/>
            </a:lnSpc>
            <a:defRPr cap="all"/>
          </a:pPr>
          <a:r>
            <a:rPr lang="en-US" sz="1400" cap="none">
              <a:latin typeface="+mn-lt"/>
            </a:rPr>
            <a:t>Give yourself permission to act (bystander intervention)</a:t>
          </a:r>
          <a:endParaRPr lang="en-US" sz="1400" cap="none" dirty="0">
            <a:latin typeface="+mn-lt"/>
          </a:endParaRPr>
        </a:p>
      </dgm:t>
    </dgm:pt>
    <dgm:pt modelId="{7E295639-59BB-4CDE-BC42-2F68FE608050}" type="parTrans" cxnId="{00635ED0-CC83-4162-950B-2E9F6E33B452}">
      <dgm:prSet/>
      <dgm:spPr/>
      <dgm:t>
        <a:bodyPr/>
        <a:lstStyle/>
        <a:p>
          <a:endParaRPr lang="en-US" sz="1400" dirty="0">
            <a:solidFill>
              <a:schemeClr val="tx2">
                <a:lumMod val="75000"/>
              </a:schemeClr>
            </a:solidFill>
            <a:latin typeface="+mn-lt"/>
          </a:endParaRPr>
        </a:p>
      </dgm:t>
    </dgm:pt>
    <dgm:pt modelId="{06A1BC52-6075-46FD-A86F-DBC22E397660}" type="sibTrans" cxnId="{00635ED0-CC83-4162-950B-2E9F6E33B452}">
      <dgm:prSet/>
      <dgm:spPr/>
      <dgm:t>
        <a:bodyPr/>
        <a:lstStyle/>
        <a:p>
          <a:endParaRPr lang="en-US" sz="1400" dirty="0">
            <a:solidFill>
              <a:schemeClr val="tx2">
                <a:lumMod val="75000"/>
              </a:schemeClr>
            </a:solidFill>
            <a:latin typeface="+mn-lt"/>
          </a:endParaRPr>
        </a:p>
      </dgm:t>
    </dgm:pt>
    <dgm:pt modelId="{DE9E2A34-A806-48A1-9744-979E74E3EC61}">
      <dgm:prSet custT="1"/>
      <dgm:spPr/>
      <dgm:t>
        <a:bodyPr/>
        <a:lstStyle/>
        <a:p>
          <a:pPr>
            <a:lnSpc>
              <a:spcPct val="100000"/>
            </a:lnSpc>
            <a:defRPr cap="all"/>
          </a:pPr>
          <a:r>
            <a:rPr lang="en-US" sz="1400" cap="none">
              <a:latin typeface="+mn-lt"/>
            </a:rPr>
            <a:t>Become knowledgeable about campus services.</a:t>
          </a:r>
          <a:endParaRPr lang="en-US" sz="1400" cap="none" dirty="0">
            <a:latin typeface="+mn-lt"/>
          </a:endParaRPr>
        </a:p>
      </dgm:t>
    </dgm:pt>
    <dgm:pt modelId="{231DDBE5-9DA4-4B1B-8B98-2CD49BE8E58A}" type="parTrans" cxnId="{16F661BE-583A-4F34-BAF1-A9F6375FBE6E}">
      <dgm:prSet/>
      <dgm:spPr/>
      <dgm:t>
        <a:bodyPr/>
        <a:lstStyle/>
        <a:p>
          <a:endParaRPr lang="en-US" sz="1400" dirty="0">
            <a:solidFill>
              <a:schemeClr val="tx2">
                <a:lumMod val="75000"/>
              </a:schemeClr>
            </a:solidFill>
            <a:latin typeface="+mn-lt"/>
          </a:endParaRPr>
        </a:p>
      </dgm:t>
    </dgm:pt>
    <dgm:pt modelId="{B1EC6E3F-777E-42D3-AD1B-40D3E7ED0EBE}" type="sibTrans" cxnId="{16F661BE-583A-4F34-BAF1-A9F6375FBE6E}">
      <dgm:prSet/>
      <dgm:spPr/>
      <dgm:t>
        <a:bodyPr/>
        <a:lstStyle/>
        <a:p>
          <a:endParaRPr lang="en-US" sz="1400" dirty="0">
            <a:solidFill>
              <a:schemeClr val="tx2">
                <a:lumMod val="75000"/>
              </a:schemeClr>
            </a:solidFill>
            <a:latin typeface="+mn-lt"/>
          </a:endParaRPr>
        </a:p>
      </dgm:t>
    </dgm:pt>
    <dgm:pt modelId="{404D95F7-E5DD-47AB-B291-AF1182854ED7}">
      <dgm:prSet custT="1"/>
      <dgm:spPr/>
      <dgm:t>
        <a:bodyPr/>
        <a:lstStyle/>
        <a:p>
          <a:pPr>
            <a:lnSpc>
              <a:spcPct val="100000"/>
            </a:lnSpc>
            <a:defRPr cap="all"/>
          </a:pPr>
          <a:r>
            <a:rPr lang="en-US" sz="1400" cap="none">
              <a:latin typeface="+mn-lt"/>
            </a:rPr>
            <a:t>Avoid stigmatizing issues.</a:t>
          </a:r>
          <a:endParaRPr lang="en-US" sz="1400" cap="none" dirty="0">
            <a:latin typeface="+mn-lt"/>
          </a:endParaRPr>
        </a:p>
      </dgm:t>
    </dgm:pt>
    <dgm:pt modelId="{21EE7628-77C4-4625-9B9D-53DF15F1F4F4}" type="parTrans" cxnId="{1EE8BB2B-AF4F-4C32-AF8B-BE93619894CA}">
      <dgm:prSet/>
      <dgm:spPr/>
      <dgm:t>
        <a:bodyPr/>
        <a:lstStyle/>
        <a:p>
          <a:endParaRPr lang="en-US" sz="1400" dirty="0">
            <a:solidFill>
              <a:schemeClr val="tx2">
                <a:lumMod val="75000"/>
              </a:schemeClr>
            </a:solidFill>
            <a:latin typeface="+mn-lt"/>
          </a:endParaRPr>
        </a:p>
      </dgm:t>
    </dgm:pt>
    <dgm:pt modelId="{2A3BA360-199A-49C6-89FE-09F49944105B}" type="sibTrans" cxnId="{1EE8BB2B-AF4F-4C32-AF8B-BE93619894CA}">
      <dgm:prSet/>
      <dgm:spPr/>
      <dgm:t>
        <a:bodyPr/>
        <a:lstStyle/>
        <a:p>
          <a:endParaRPr lang="en-US" sz="1400" dirty="0">
            <a:solidFill>
              <a:schemeClr val="tx2">
                <a:lumMod val="75000"/>
              </a:schemeClr>
            </a:solidFill>
            <a:latin typeface="+mn-lt"/>
          </a:endParaRPr>
        </a:p>
      </dgm:t>
    </dgm:pt>
    <dgm:pt modelId="{7398B581-C415-4F94-9CE9-CED35534659B}">
      <dgm:prSet custT="1"/>
      <dgm:spPr/>
      <dgm:t>
        <a:bodyPr/>
        <a:lstStyle/>
        <a:p>
          <a:pPr>
            <a:lnSpc>
              <a:spcPct val="100000"/>
            </a:lnSpc>
            <a:defRPr cap="all"/>
          </a:pPr>
          <a:r>
            <a:rPr lang="en-US" sz="1400" cap="none">
              <a:latin typeface="+mn-lt"/>
            </a:rPr>
            <a:t>Don’t try to be the hero, work with other campus resources.</a:t>
          </a:r>
          <a:endParaRPr lang="en-US" sz="1400" cap="none" dirty="0">
            <a:latin typeface="+mn-lt"/>
          </a:endParaRPr>
        </a:p>
      </dgm:t>
    </dgm:pt>
    <dgm:pt modelId="{4D8E34D6-9563-484A-AE9C-B85EAC8548E1}" type="parTrans" cxnId="{BC9884DA-96A8-4527-9507-2414F6994C70}">
      <dgm:prSet/>
      <dgm:spPr/>
      <dgm:t>
        <a:bodyPr/>
        <a:lstStyle/>
        <a:p>
          <a:endParaRPr lang="en-US" sz="1400" dirty="0">
            <a:solidFill>
              <a:schemeClr val="tx2">
                <a:lumMod val="75000"/>
              </a:schemeClr>
            </a:solidFill>
            <a:latin typeface="+mn-lt"/>
          </a:endParaRPr>
        </a:p>
      </dgm:t>
    </dgm:pt>
    <dgm:pt modelId="{201898F7-2856-44AF-BC2C-6713EE820638}" type="sibTrans" cxnId="{BC9884DA-96A8-4527-9507-2414F6994C70}">
      <dgm:prSet/>
      <dgm:spPr/>
      <dgm:t>
        <a:bodyPr/>
        <a:lstStyle/>
        <a:p>
          <a:endParaRPr lang="en-US" sz="1400" dirty="0">
            <a:solidFill>
              <a:schemeClr val="tx2">
                <a:lumMod val="75000"/>
              </a:schemeClr>
            </a:solidFill>
            <a:latin typeface="+mn-lt"/>
          </a:endParaRPr>
        </a:p>
      </dgm:t>
    </dgm:pt>
    <dgm:pt modelId="{E38011B1-282F-4B3B-B6D4-E389C176B8B4}">
      <dgm:prSet custT="1"/>
      <dgm:spPr/>
      <dgm:t>
        <a:bodyPr/>
        <a:lstStyle/>
        <a:p>
          <a:pPr>
            <a:lnSpc>
              <a:spcPct val="100000"/>
            </a:lnSpc>
            <a:defRPr cap="all"/>
          </a:pPr>
          <a:r>
            <a:rPr lang="en-US" sz="1400" cap="none">
              <a:latin typeface="+mn-lt"/>
            </a:rPr>
            <a:t>Create safe spaces and relationships.</a:t>
          </a:r>
          <a:endParaRPr lang="en-US" sz="1400" cap="none" dirty="0">
            <a:latin typeface="+mn-lt"/>
          </a:endParaRPr>
        </a:p>
      </dgm:t>
    </dgm:pt>
    <dgm:pt modelId="{424E1AD3-99AF-409C-B076-22DE5B8C71AB}" type="parTrans" cxnId="{D878A50D-AA48-4CAB-B83A-13F3C5FFB336}">
      <dgm:prSet/>
      <dgm:spPr/>
      <dgm:t>
        <a:bodyPr/>
        <a:lstStyle/>
        <a:p>
          <a:endParaRPr lang="en-US" sz="1400" dirty="0">
            <a:solidFill>
              <a:schemeClr val="tx2">
                <a:lumMod val="75000"/>
              </a:schemeClr>
            </a:solidFill>
            <a:latin typeface="+mn-lt"/>
          </a:endParaRPr>
        </a:p>
      </dgm:t>
    </dgm:pt>
    <dgm:pt modelId="{AAD28D1B-73E1-4BF9-998D-40C65BCDE508}" type="sibTrans" cxnId="{D878A50D-AA48-4CAB-B83A-13F3C5FFB336}">
      <dgm:prSet/>
      <dgm:spPr/>
      <dgm:t>
        <a:bodyPr/>
        <a:lstStyle/>
        <a:p>
          <a:endParaRPr lang="en-US" sz="1400" dirty="0">
            <a:solidFill>
              <a:schemeClr val="tx2">
                <a:lumMod val="75000"/>
              </a:schemeClr>
            </a:solidFill>
            <a:latin typeface="+mn-lt"/>
          </a:endParaRPr>
        </a:p>
      </dgm:t>
    </dgm:pt>
    <dgm:pt modelId="{8ECE17FE-AB56-4BDC-A7C3-9AFB06347560}" type="pres">
      <dgm:prSet presAssocID="{5ECE11B7-108D-4B10-B525-89A80279C742}" presName="root" presStyleCnt="0">
        <dgm:presLayoutVars>
          <dgm:dir/>
          <dgm:resizeHandles val="exact"/>
        </dgm:presLayoutVars>
      </dgm:prSet>
      <dgm:spPr/>
    </dgm:pt>
    <dgm:pt modelId="{C7713984-0449-4E77-B174-552262F5F07E}" type="pres">
      <dgm:prSet presAssocID="{78D062E0-8BB2-4F90-8F93-93A1AD61FF2A}" presName="compNode" presStyleCnt="0"/>
      <dgm:spPr/>
    </dgm:pt>
    <dgm:pt modelId="{AEE8E65A-B4DE-45B1-A03D-0E2EA0120261}" type="pres">
      <dgm:prSet presAssocID="{78D062E0-8BB2-4F90-8F93-93A1AD61FF2A}" presName="iconBgRect" presStyleLbl="bgShp" presStyleIdx="0" presStyleCnt="7"/>
      <dgm:spPr>
        <a:prstGeom prst="round2DiagRect">
          <a:avLst>
            <a:gd name="adj1" fmla="val 29727"/>
            <a:gd name="adj2" fmla="val 0"/>
          </a:avLst>
        </a:prstGeom>
      </dgm:spPr>
    </dgm:pt>
    <dgm:pt modelId="{1719DEDE-517B-4821-A471-9FC2BFD32123}" type="pres">
      <dgm:prSet presAssocID="{78D062E0-8BB2-4F90-8F93-93A1AD61FF2A}" presName="iconRect" presStyleLbl="node1" presStyleIdx="0" presStyleCnt="7"/>
      <dgm:spPr>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ar graph with downward trend"/>
        </a:ext>
      </dgm:extLst>
    </dgm:pt>
    <dgm:pt modelId="{B480692B-7A55-4F05-A67C-492082E88550}" type="pres">
      <dgm:prSet presAssocID="{78D062E0-8BB2-4F90-8F93-93A1AD61FF2A}" presName="spaceRect" presStyleCnt="0"/>
      <dgm:spPr/>
    </dgm:pt>
    <dgm:pt modelId="{7408C2B5-2134-4B0B-ABF5-70FA29025CB8}" type="pres">
      <dgm:prSet presAssocID="{78D062E0-8BB2-4F90-8F93-93A1AD61FF2A}" presName="textRect" presStyleLbl="revTx" presStyleIdx="0" presStyleCnt="7">
        <dgm:presLayoutVars>
          <dgm:chMax val="1"/>
          <dgm:chPref val="1"/>
        </dgm:presLayoutVars>
      </dgm:prSet>
      <dgm:spPr/>
    </dgm:pt>
    <dgm:pt modelId="{583CD461-60D9-4472-BAD9-3F071272355F}" type="pres">
      <dgm:prSet presAssocID="{C14F70A7-92BD-4FD1-8B3D-2CAE79F241C6}" presName="sibTrans" presStyleCnt="0"/>
      <dgm:spPr/>
    </dgm:pt>
    <dgm:pt modelId="{B51E4A00-BDAF-4685-B4C4-C05202D6A6A3}" type="pres">
      <dgm:prSet presAssocID="{91408829-E7A6-450A-8378-08D58E1E344D}" presName="compNode" presStyleCnt="0"/>
      <dgm:spPr/>
    </dgm:pt>
    <dgm:pt modelId="{12CF3F75-A076-4C1E-AC18-FB649E859916}" type="pres">
      <dgm:prSet presAssocID="{91408829-E7A6-450A-8378-08D58E1E344D}" presName="iconBgRect" presStyleLbl="bgShp" presStyleIdx="1" presStyleCnt="7"/>
      <dgm:spPr>
        <a:prstGeom prst="round2DiagRect">
          <a:avLst>
            <a:gd name="adj1" fmla="val 29727"/>
            <a:gd name="adj2" fmla="val 0"/>
          </a:avLst>
        </a:prstGeom>
      </dgm:spPr>
    </dgm:pt>
    <dgm:pt modelId="{B9FBDAA0-0AC3-4901-971A-550CF679B2D9}" type="pres">
      <dgm:prSet presAssocID="{91408829-E7A6-450A-8378-08D58E1E344D}" presName="iconRect" presStyleLbl="node1" presStyleIdx="1" presStyleCnt="7"/>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ycling"/>
        </a:ext>
      </dgm:extLst>
    </dgm:pt>
    <dgm:pt modelId="{825EA479-BD28-449E-A0A8-83B1CC69CED3}" type="pres">
      <dgm:prSet presAssocID="{91408829-E7A6-450A-8378-08D58E1E344D}" presName="spaceRect" presStyleCnt="0"/>
      <dgm:spPr/>
    </dgm:pt>
    <dgm:pt modelId="{AB973ABB-F93E-49A4-A88E-983A8ACA9F2C}" type="pres">
      <dgm:prSet presAssocID="{91408829-E7A6-450A-8378-08D58E1E344D}" presName="textRect" presStyleLbl="revTx" presStyleIdx="1" presStyleCnt="7">
        <dgm:presLayoutVars>
          <dgm:chMax val="1"/>
          <dgm:chPref val="1"/>
        </dgm:presLayoutVars>
      </dgm:prSet>
      <dgm:spPr/>
    </dgm:pt>
    <dgm:pt modelId="{29B12D9D-DC59-44EB-A484-9EBBEEFB972E}" type="pres">
      <dgm:prSet presAssocID="{0B81A8D5-7526-4F91-8271-06E00B99EAAE}" presName="sibTrans" presStyleCnt="0"/>
      <dgm:spPr/>
    </dgm:pt>
    <dgm:pt modelId="{36CF2E96-CC79-4F28-A2A3-4D69D2B8B8D7}" type="pres">
      <dgm:prSet presAssocID="{62D6F3E8-C9AD-4CF0-A1AA-FCC073BCD443}" presName="compNode" presStyleCnt="0"/>
      <dgm:spPr/>
    </dgm:pt>
    <dgm:pt modelId="{25102201-AD50-4482-8D1D-92AEFA64A84D}" type="pres">
      <dgm:prSet presAssocID="{62D6F3E8-C9AD-4CF0-A1AA-FCC073BCD443}" presName="iconBgRect" presStyleLbl="bgShp" presStyleIdx="2" presStyleCnt="7"/>
      <dgm:spPr>
        <a:prstGeom prst="round2DiagRect">
          <a:avLst>
            <a:gd name="adj1" fmla="val 29727"/>
            <a:gd name="adj2" fmla="val 0"/>
          </a:avLst>
        </a:prstGeom>
      </dgm:spPr>
    </dgm:pt>
    <dgm:pt modelId="{CA79ECAC-84F6-4906-AB92-EB737F543552}" type="pres">
      <dgm:prSet presAssocID="{62D6F3E8-C9AD-4CF0-A1AA-FCC073BCD443}" presName="iconRect" presStyleLbl="node1" presStyleIdx="2" presStyleCnt="7"/>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Accept"/>
        </a:ext>
      </dgm:extLst>
    </dgm:pt>
    <dgm:pt modelId="{41B0C0E3-1FB7-4A2E-B23E-D291C6719E9C}" type="pres">
      <dgm:prSet presAssocID="{62D6F3E8-C9AD-4CF0-A1AA-FCC073BCD443}" presName="spaceRect" presStyleCnt="0"/>
      <dgm:spPr/>
    </dgm:pt>
    <dgm:pt modelId="{6ACD8A9E-796A-48AE-B388-55658FF191DD}" type="pres">
      <dgm:prSet presAssocID="{62D6F3E8-C9AD-4CF0-A1AA-FCC073BCD443}" presName="textRect" presStyleLbl="revTx" presStyleIdx="2" presStyleCnt="7">
        <dgm:presLayoutVars>
          <dgm:chMax val="1"/>
          <dgm:chPref val="1"/>
        </dgm:presLayoutVars>
      </dgm:prSet>
      <dgm:spPr/>
    </dgm:pt>
    <dgm:pt modelId="{CE48CF1B-F051-4E46-BEF2-93770A6A8C88}" type="pres">
      <dgm:prSet presAssocID="{06A1BC52-6075-46FD-A86F-DBC22E397660}" presName="sibTrans" presStyleCnt="0"/>
      <dgm:spPr/>
    </dgm:pt>
    <dgm:pt modelId="{646D9CFE-0BC5-4FFF-AD9E-F55A3B6CB747}" type="pres">
      <dgm:prSet presAssocID="{DE9E2A34-A806-48A1-9744-979E74E3EC61}" presName="compNode" presStyleCnt="0"/>
      <dgm:spPr/>
    </dgm:pt>
    <dgm:pt modelId="{0D61C84E-842E-4ECF-8051-D38F4C46F21F}" type="pres">
      <dgm:prSet presAssocID="{DE9E2A34-A806-48A1-9744-979E74E3EC61}" presName="iconBgRect" presStyleLbl="bgShp" presStyleIdx="3" presStyleCnt="7"/>
      <dgm:spPr>
        <a:prstGeom prst="round2DiagRect">
          <a:avLst>
            <a:gd name="adj1" fmla="val 29727"/>
            <a:gd name="adj2" fmla="val 0"/>
          </a:avLst>
        </a:prstGeom>
      </dgm:spPr>
    </dgm:pt>
    <dgm:pt modelId="{A8C1B138-A990-4D76-9253-C60BFBFDEEEE}" type="pres">
      <dgm:prSet presAssocID="{DE9E2A34-A806-48A1-9744-979E74E3EC61}" presName="iconRect" presStyleLbl="node1" presStyleIdx="3" presStyleCnt="7"/>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Education"/>
        </a:ext>
      </dgm:extLst>
    </dgm:pt>
    <dgm:pt modelId="{4C923954-4A94-41F7-B948-64972CFB5703}" type="pres">
      <dgm:prSet presAssocID="{DE9E2A34-A806-48A1-9744-979E74E3EC61}" presName="spaceRect" presStyleCnt="0"/>
      <dgm:spPr/>
    </dgm:pt>
    <dgm:pt modelId="{1C9F17EC-A9D9-493E-8CE1-A52A6182AA6D}" type="pres">
      <dgm:prSet presAssocID="{DE9E2A34-A806-48A1-9744-979E74E3EC61}" presName="textRect" presStyleLbl="revTx" presStyleIdx="3" presStyleCnt="7">
        <dgm:presLayoutVars>
          <dgm:chMax val="1"/>
          <dgm:chPref val="1"/>
        </dgm:presLayoutVars>
      </dgm:prSet>
      <dgm:spPr/>
    </dgm:pt>
    <dgm:pt modelId="{7245AE43-E6A3-4EC4-939B-7F6CB602C3A1}" type="pres">
      <dgm:prSet presAssocID="{B1EC6E3F-777E-42D3-AD1B-40D3E7ED0EBE}" presName="sibTrans" presStyleCnt="0"/>
      <dgm:spPr/>
    </dgm:pt>
    <dgm:pt modelId="{54C376C4-0429-46F5-81D8-8A7B269E5C7A}" type="pres">
      <dgm:prSet presAssocID="{404D95F7-E5DD-47AB-B291-AF1182854ED7}" presName="compNode" presStyleCnt="0"/>
      <dgm:spPr/>
    </dgm:pt>
    <dgm:pt modelId="{058F1E77-2B3C-4D75-8270-19D2EA642A78}" type="pres">
      <dgm:prSet presAssocID="{404D95F7-E5DD-47AB-B291-AF1182854ED7}" presName="iconBgRect" presStyleLbl="bgShp" presStyleIdx="4" presStyleCnt="7"/>
      <dgm:spPr>
        <a:prstGeom prst="round2DiagRect">
          <a:avLst>
            <a:gd name="adj1" fmla="val 29727"/>
            <a:gd name="adj2" fmla="val 0"/>
          </a:avLst>
        </a:prstGeom>
      </dgm:spPr>
    </dgm:pt>
    <dgm:pt modelId="{3B510F13-17A1-488C-8715-B0A8B3F56E41}" type="pres">
      <dgm:prSet presAssocID="{404D95F7-E5DD-47AB-B291-AF1182854ED7}" presName="iconRect" presStyleLbl="node1" presStyleIdx="4" presStyleCnt="7"/>
      <dgm:spPr>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Error"/>
        </a:ext>
      </dgm:extLst>
    </dgm:pt>
    <dgm:pt modelId="{D065697D-ED71-4AE0-8524-D5BC71D61E64}" type="pres">
      <dgm:prSet presAssocID="{404D95F7-E5DD-47AB-B291-AF1182854ED7}" presName="spaceRect" presStyleCnt="0"/>
      <dgm:spPr/>
    </dgm:pt>
    <dgm:pt modelId="{40094EF6-EE07-4397-ADAF-C49AB3A959E7}" type="pres">
      <dgm:prSet presAssocID="{404D95F7-E5DD-47AB-B291-AF1182854ED7}" presName="textRect" presStyleLbl="revTx" presStyleIdx="4" presStyleCnt="7">
        <dgm:presLayoutVars>
          <dgm:chMax val="1"/>
          <dgm:chPref val="1"/>
        </dgm:presLayoutVars>
      </dgm:prSet>
      <dgm:spPr/>
    </dgm:pt>
    <dgm:pt modelId="{730D00E8-92F2-494F-8DC9-C31236BBB241}" type="pres">
      <dgm:prSet presAssocID="{2A3BA360-199A-49C6-89FE-09F49944105B}" presName="sibTrans" presStyleCnt="0"/>
      <dgm:spPr/>
    </dgm:pt>
    <dgm:pt modelId="{56D7698B-61D0-43D5-BE56-24AD6EFABD42}" type="pres">
      <dgm:prSet presAssocID="{7398B581-C415-4F94-9CE9-CED35534659B}" presName="compNode" presStyleCnt="0"/>
      <dgm:spPr/>
    </dgm:pt>
    <dgm:pt modelId="{16F345E0-2C4F-4729-800E-BAFDED243013}" type="pres">
      <dgm:prSet presAssocID="{7398B581-C415-4F94-9CE9-CED35534659B}" presName="iconBgRect" presStyleLbl="bgShp" presStyleIdx="5" presStyleCnt="7"/>
      <dgm:spPr>
        <a:prstGeom prst="round2DiagRect">
          <a:avLst>
            <a:gd name="adj1" fmla="val 29727"/>
            <a:gd name="adj2" fmla="val 0"/>
          </a:avLst>
        </a:prstGeom>
      </dgm:spPr>
    </dgm:pt>
    <dgm:pt modelId="{EF37106F-31CA-4B4C-94FC-36B4194E7128}" type="pres">
      <dgm:prSet presAssocID="{7398B581-C415-4F94-9CE9-CED35534659B}" presName="iconRect" presStyleLbl="node1" presStyleIdx="5" presStyleCnt="7"/>
      <dgm:spPr>
        <a:blipFill>
          <a:blip xmlns:r="http://schemas.openxmlformats.org/officeDocument/2006/relationships" r:embed="rId11">
            <a:extLs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Handshake"/>
        </a:ext>
      </dgm:extLst>
    </dgm:pt>
    <dgm:pt modelId="{804FFC56-D815-47D8-919C-775103A17D85}" type="pres">
      <dgm:prSet presAssocID="{7398B581-C415-4F94-9CE9-CED35534659B}" presName="spaceRect" presStyleCnt="0"/>
      <dgm:spPr/>
    </dgm:pt>
    <dgm:pt modelId="{1D726583-3C20-4906-B8CB-8597D76B25B4}" type="pres">
      <dgm:prSet presAssocID="{7398B581-C415-4F94-9CE9-CED35534659B}" presName="textRect" presStyleLbl="revTx" presStyleIdx="5" presStyleCnt="7">
        <dgm:presLayoutVars>
          <dgm:chMax val="1"/>
          <dgm:chPref val="1"/>
        </dgm:presLayoutVars>
      </dgm:prSet>
      <dgm:spPr/>
    </dgm:pt>
    <dgm:pt modelId="{D7F9E1FB-0970-4247-81B0-E24C5179E027}" type="pres">
      <dgm:prSet presAssocID="{201898F7-2856-44AF-BC2C-6713EE820638}" presName="sibTrans" presStyleCnt="0"/>
      <dgm:spPr/>
    </dgm:pt>
    <dgm:pt modelId="{2E288822-086C-415B-8125-C162DC7C05DC}" type="pres">
      <dgm:prSet presAssocID="{E38011B1-282F-4B3B-B6D4-E389C176B8B4}" presName="compNode" presStyleCnt="0"/>
      <dgm:spPr/>
    </dgm:pt>
    <dgm:pt modelId="{C1ABB112-7D8C-457D-8FBA-925A997B361E}" type="pres">
      <dgm:prSet presAssocID="{E38011B1-282F-4B3B-B6D4-E389C176B8B4}" presName="iconBgRect" presStyleLbl="bgShp" presStyleIdx="6" presStyleCnt="7"/>
      <dgm:spPr>
        <a:prstGeom prst="round2DiagRect">
          <a:avLst>
            <a:gd name="adj1" fmla="val 29727"/>
            <a:gd name="adj2" fmla="val 0"/>
          </a:avLst>
        </a:prstGeom>
      </dgm:spPr>
    </dgm:pt>
    <dgm:pt modelId="{2D5379A5-A39D-4EAD-B213-3AC3FD6E77BA}" type="pres">
      <dgm:prSet presAssocID="{E38011B1-282F-4B3B-B6D4-E389C176B8B4}" presName="iconRect" presStyleLbl="node1" presStyleIdx="6" presStyleCnt="7"/>
      <dgm:spPr>
        <a:blipFill>
          <a:blip xmlns:r="http://schemas.openxmlformats.org/officeDocument/2006/relationships" r:embed="rId13">
            <a:extLst>
              <a:ext uri="{96DAC541-7B7A-43D3-8B79-37D633B846F1}">
                <asvg:svgBlip xmlns:asvg="http://schemas.microsoft.com/office/drawing/2016/SVG/main" r:embed="rId14"/>
              </a:ext>
            </a:extLst>
          </a:blip>
          <a:stretch>
            <a:fillRect/>
          </a:stretch>
        </a:blipFill>
      </dgm:spPr>
      <dgm:extLst>
        <a:ext uri="{E40237B7-FDA0-4F09-8148-C483321AD2D9}">
          <dgm14:cNvPr xmlns:dgm14="http://schemas.microsoft.com/office/drawing/2010/diagram" id="0" name="" descr="Customer review"/>
        </a:ext>
      </dgm:extLst>
    </dgm:pt>
    <dgm:pt modelId="{4F54D62B-AFF6-4B0C-A537-B354FAFAD364}" type="pres">
      <dgm:prSet presAssocID="{E38011B1-282F-4B3B-B6D4-E389C176B8B4}" presName="spaceRect" presStyleCnt="0"/>
      <dgm:spPr/>
    </dgm:pt>
    <dgm:pt modelId="{7E5DC021-DD64-451D-A198-2BC5AB97909D}" type="pres">
      <dgm:prSet presAssocID="{E38011B1-282F-4B3B-B6D4-E389C176B8B4}" presName="textRect" presStyleLbl="revTx" presStyleIdx="6" presStyleCnt="7">
        <dgm:presLayoutVars>
          <dgm:chMax val="1"/>
          <dgm:chPref val="1"/>
        </dgm:presLayoutVars>
      </dgm:prSet>
      <dgm:spPr/>
    </dgm:pt>
  </dgm:ptLst>
  <dgm:cxnLst>
    <dgm:cxn modelId="{D878A50D-AA48-4CAB-B83A-13F3C5FFB336}" srcId="{5ECE11B7-108D-4B10-B525-89A80279C742}" destId="{E38011B1-282F-4B3B-B6D4-E389C176B8B4}" srcOrd="6" destOrd="0" parTransId="{424E1AD3-99AF-409C-B076-22DE5B8C71AB}" sibTransId="{AAD28D1B-73E1-4BF9-998D-40C65BCDE508}"/>
    <dgm:cxn modelId="{1EE8BB2B-AF4F-4C32-AF8B-BE93619894CA}" srcId="{5ECE11B7-108D-4B10-B525-89A80279C742}" destId="{404D95F7-E5DD-47AB-B291-AF1182854ED7}" srcOrd="4" destOrd="0" parTransId="{21EE7628-77C4-4625-9B9D-53DF15F1F4F4}" sibTransId="{2A3BA360-199A-49C6-89FE-09F49944105B}"/>
    <dgm:cxn modelId="{4E2BF02F-C3E3-43F8-A56D-7D64F444449B}" srcId="{5ECE11B7-108D-4B10-B525-89A80279C742}" destId="{78D062E0-8BB2-4F90-8F93-93A1AD61FF2A}" srcOrd="0" destOrd="0" parTransId="{D5B11047-8776-400F-975E-8D082629B7E7}" sibTransId="{C14F70A7-92BD-4FD1-8B3D-2CAE79F241C6}"/>
    <dgm:cxn modelId="{435AF235-B1DB-4610-8ACD-EACD1F33CCBD}" type="presOf" srcId="{E38011B1-282F-4B3B-B6D4-E389C176B8B4}" destId="{7E5DC021-DD64-451D-A198-2BC5AB97909D}" srcOrd="0" destOrd="0" presId="urn:microsoft.com/office/officeart/2018/5/layout/IconLeafLabelList"/>
    <dgm:cxn modelId="{EF07E33F-D6E6-416F-9DAE-003FE25BEB4A}" type="presOf" srcId="{DE9E2A34-A806-48A1-9744-979E74E3EC61}" destId="{1C9F17EC-A9D9-493E-8CE1-A52A6182AA6D}" srcOrd="0" destOrd="0" presId="urn:microsoft.com/office/officeart/2018/5/layout/IconLeafLabelList"/>
    <dgm:cxn modelId="{BD459E48-7425-4B7D-8BD3-A4A07E76B08D}" type="presOf" srcId="{62D6F3E8-C9AD-4CF0-A1AA-FCC073BCD443}" destId="{6ACD8A9E-796A-48AE-B388-55658FF191DD}" srcOrd="0" destOrd="0" presId="urn:microsoft.com/office/officeart/2018/5/layout/IconLeafLabelList"/>
    <dgm:cxn modelId="{210A2F73-D044-47E1-B2BE-822709771B81}" srcId="{5ECE11B7-108D-4B10-B525-89A80279C742}" destId="{91408829-E7A6-450A-8378-08D58E1E344D}" srcOrd="1" destOrd="0" parTransId="{3B8B30FA-3124-43E9-B5EB-09C8B7E3B6B2}" sibTransId="{0B81A8D5-7526-4F91-8271-06E00B99EAAE}"/>
    <dgm:cxn modelId="{A093707F-B0B1-46C2-90D2-543E901256C7}" type="presOf" srcId="{91408829-E7A6-450A-8378-08D58E1E344D}" destId="{AB973ABB-F93E-49A4-A88E-983A8ACA9F2C}" srcOrd="0" destOrd="0" presId="urn:microsoft.com/office/officeart/2018/5/layout/IconLeafLabelList"/>
    <dgm:cxn modelId="{36C66CA1-2EDE-40A8-8587-91C701B36F34}" type="presOf" srcId="{404D95F7-E5DD-47AB-B291-AF1182854ED7}" destId="{40094EF6-EE07-4397-ADAF-C49AB3A959E7}" srcOrd="0" destOrd="0" presId="urn:microsoft.com/office/officeart/2018/5/layout/IconLeafLabelList"/>
    <dgm:cxn modelId="{16F661BE-583A-4F34-BAF1-A9F6375FBE6E}" srcId="{5ECE11B7-108D-4B10-B525-89A80279C742}" destId="{DE9E2A34-A806-48A1-9744-979E74E3EC61}" srcOrd="3" destOrd="0" parTransId="{231DDBE5-9DA4-4B1B-8B98-2CD49BE8E58A}" sibTransId="{B1EC6E3F-777E-42D3-AD1B-40D3E7ED0EBE}"/>
    <dgm:cxn modelId="{00635ED0-CC83-4162-950B-2E9F6E33B452}" srcId="{5ECE11B7-108D-4B10-B525-89A80279C742}" destId="{62D6F3E8-C9AD-4CF0-A1AA-FCC073BCD443}" srcOrd="2" destOrd="0" parTransId="{7E295639-59BB-4CDE-BC42-2F68FE608050}" sibTransId="{06A1BC52-6075-46FD-A86F-DBC22E397660}"/>
    <dgm:cxn modelId="{BC9884DA-96A8-4527-9507-2414F6994C70}" srcId="{5ECE11B7-108D-4B10-B525-89A80279C742}" destId="{7398B581-C415-4F94-9CE9-CED35534659B}" srcOrd="5" destOrd="0" parTransId="{4D8E34D6-9563-484A-AE9C-B85EAC8548E1}" sibTransId="{201898F7-2856-44AF-BC2C-6713EE820638}"/>
    <dgm:cxn modelId="{8DBC09E1-6326-4736-8540-D6A7F78D005E}" type="presOf" srcId="{78D062E0-8BB2-4F90-8F93-93A1AD61FF2A}" destId="{7408C2B5-2134-4B0B-ABF5-70FA29025CB8}" srcOrd="0" destOrd="0" presId="urn:microsoft.com/office/officeart/2018/5/layout/IconLeafLabelList"/>
    <dgm:cxn modelId="{95E9FDEE-03B7-4B86-BA13-82AE251E26C1}" type="presOf" srcId="{5ECE11B7-108D-4B10-B525-89A80279C742}" destId="{8ECE17FE-AB56-4BDC-A7C3-9AFB06347560}" srcOrd="0" destOrd="0" presId="urn:microsoft.com/office/officeart/2018/5/layout/IconLeafLabelList"/>
    <dgm:cxn modelId="{B56ABCFF-3A19-4391-A4D0-633668971B3C}" type="presOf" srcId="{7398B581-C415-4F94-9CE9-CED35534659B}" destId="{1D726583-3C20-4906-B8CB-8597D76B25B4}" srcOrd="0" destOrd="0" presId="urn:microsoft.com/office/officeart/2018/5/layout/IconLeafLabelList"/>
    <dgm:cxn modelId="{EFDA67A5-4268-499A-A09E-F307756BF654}" type="presParOf" srcId="{8ECE17FE-AB56-4BDC-A7C3-9AFB06347560}" destId="{C7713984-0449-4E77-B174-552262F5F07E}" srcOrd="0" destOrd="0" presId="urn:microsoft.com/office/officeart/2018/5/layout/IconLeafLabelList"/>
    <dgm:cxn modelId="{AAF9CD71-5FA7-41F6-BE6E-B451712945C7}" type="presParOf" srcId="{C7713984-0449-4E77-B174-552262F5F07E}" destId="{AEE8E65A-B4DE-45B1-A03D-0E2EA0120261}" srcOrd="0" destOrd="0" presId="urn:microsoft.com/office/officeart/2018/5/layout/IconLeafLabelList"/>
    <dgm:cxn modelId="{94D491E9-B1E5-4A81-8913-63D176DFFDC8}" type="presParOf" srcId="{C7713984-0449-4E77-B174-552262F5F07E}" destId="{1719DEDE-517B-4821-A471-9FC2BFD32123}" srcOrd="1" destOrd="0" presId="urn:microsoft.com/office/officeart/2018/5/layout/IconLeafLabelList"/>
    <dgm:cxn modelId="{82ED901C-1AFB-4E64-A652-49B21C322D65}" type="presParOf" srcId="{C7713984-0449-4E77-B174-552262F5F07E}" destId="{B480692B-7A55-4F05-A67C-492082E88550}" srcOrd="2" destOrd="0" presId="urn:microsoft.com/office/officeart/2018/5/layout/IconLeafLabelList"/>
    <dgm:cxn modelId="{74BC290E-AF42-4E8A-A6F3-C232AC34EA0B}" type="presParOf" srcId="{C7713984-0449-4E77-B174-552262F5F07E}" destId="{7408C2B5-2134-4B0B-ABF5-70FA29025CB8}" srcOrd="3" destOrd="0" presId="urn:microsoft.com/office/officeart/2018/5/layout/IconLeafLabelList"/>
    <dgm:cxn modelId="{5F52AF8B-4FFD-4194-8FD9-DFFDC42AE2E3}" type="presParOf" srcId="{8ECE17FE-AB56-4BDC-A7C3-9AFB06347560}" destId="{583CD461-60D9-4472-BAD9-3F071272355F}" srcOrd="1" destOrd="0" presId="urn:microsoft.com/office/officeart/2018/5/layout/IconLeafLabelList"/>
    <dgm:cxn modelId="{7901FC88-EBDF-484B-A086-E5EB94374065}" type="presParOf" srcId="{8ECE17FE-AB56-4BDC-A7C3-9AFB06347560}" destId="{B51E4A00-BDAF-4685-B4C4-C05202D6A6A3}" srcOrd="2" destOrd="0" presId="urn:microsoft.com/office/officeart/2018/5/layout/IconLeafLabelList"/>
    <dgm:cxn modelId="{54A4BFC7-0BE8-4B61-8829-DD3F5B4D87F9}" type="presParOf" srcId="{B51E4A00-BDAF-4685-B4C4-C05202D6A6A3}" destId="{12CF3F75-A076-4C1E-AC18-FB649E859916}" srcOrd="0" destOrd="0" presId="urn:microsoft.com/office/officeart/2018/5/layout/IconLeafLabelList"/>
    <dgm:cxn modelId="{21C362CE-177E-40A8-967A-9F188BD78C75}" type="presParOf" srcId="{B51E4A00-BDAF-4685-B4C4-C05202D6A6A3}" destId="{B9FBDAA0-0AC3-4901-971A-550CF679B2D9}" srcOrd="1" destOrd="0" presId="urn:microsoft.com/office/officeart/2018/5/layout/IconLeafLabelList"/>
    <dgm:cxn modelId="{AB22BBDD-7040-4DF2-B097-D132D1747BB6}" type="presParOf" srcId="{B51E4A00-BDAF-4685-B4C4-C05202D6A6A3}" destId="{825EA479-BD28-449E-A0A8-83B1CC69CED3}" srcOrd="2" destOrd="0" presId="urn:microsoft.com/office/officeart/2018/5/layout/IconLeafLabelList"/>
    <dgm:cxn modelId="{2DD585B0-CDB3-49BE-AAAD-ABEDD7181218}" type="presParOf" srcId="{B51E4A00-BDAF-4685-B4C4-C05202D6A6A3}" destId="{AB973ABB-F93E-49A4-A88E-983A8ACA9F2C}" srcOrd="3" destOrd="0" presId="urn:microsoft.com/office/officeart/2018/5/layout/IconLeafLabelList"/>
    <dgm:cxn modelId="{B9F1D14C-F97A-451F-9F18-0E32B85644B5}" type="presParOf" srcId="{8ECE17FE-AB56-4BDC-A7C3-9AFB06347560}" destId="{29B12D9D-DC59-44EB-A484-9EBBEEFB972E}" srcOrd="3" destOrd="0" presId="urn:microsoft.com/office/officeart/2018/5/layout/IconLeafLabelList"/>
    <dgm:cxn modelId="{2CE55DDA-4CF8-4AE8-AB18-403D76C099DD}" type="presParOf" srcId="{8ECE17FE-AB56-4BDC-A7C3-9AFB06347560}" destId="{36CF2E96-CC79-4F28-A2A3-4D69D2B8B8D7}" srcOrd="4" destOrd="0" presId="urn:microsoft.com/office/officeart/2018/5/layout/IconLeafLabelList"/>
    <dgm:cxn modelId="{AEA09E4C-D48C-4B51-9CDC-A7736FD71333}" type="presParOf" srcId="{36CF2E96-CC79-4F28-A2A3-4D69D2B8B8D7}" destId="{25102201-AD50-4482-8D1D-92AEFA64A84D}" srcOrd="0" destOrd="0" presId="urn:microsoft.com/office/officeart/2018/5/layout/IconLeafLabelList"/>
    <dgm:cxn modelId="{E8B6A755-C496-4BCF-B204-78DBD41EA4ED}" type="presParOf" srcId="{36CF2E96-CC79-4F28-A2A3-4D69D2B8B8D7}" destId="{CA79ECAC-84F6-4906-AB92-EB737F543552}" srcOrd="1" destOrd="0" presId="urn:microsoft.com/office/officeart/2018/5/layout/IconLeafLabelList"/>
    <dgm:cxn modelId="{91FEA272-5F0C-4344-85C9-79BDC8613BE0}" type="presParOf" srcId="{36CF2E96-CC79-4F28-A2A3-4D69D2B8B8D7}" destId="{41B0C0E3-1FB7-4A2E-B23E-D291C6719E9C}" srcOrd="2" destOrd="0" presId="urn:microsoft.com/office/officeart/2018/5/layout/IconLeafLabelList"/>
    <dgm:cxn modelId="{9F22E07A-9593-4491-B53D-5FCE3070B87D}" type="presParOf" srcId="{36CF2E96-CC79-4F28-A2A3-4D69D2B8B8D7}" destId="{6ACD8A9E-796A-48AE-B388-55658FF191DD}" srcOrd="3" destOrd="0" presId="urn:microsoft.com/office/officeart/2018/5/layout/IconLeafLabelList"/>
    <dgm:cxn modelId="{026565F1-9C82-4FF4-922D-E4629E4434AC}" type="presParOf" srcId="{8ECE17FE-AB56-4BDC-A7C3-9AFB06347560}" destId="{CE48CF1B-F051-4E46-BEF2-93770A6A8C88}" srcOrd="5" destOrd="0" presId="urn:microsoft.com/office/officeart/2018/5/layout/IconLeafLabelList"/>
    <dgm:cxn modelId="{F9A17EC7-6FF9-4923-94BC-1C91D5D80A77}" type="presParOf" srcId="{8ECE17FE-AB56-4BDC-A7C3-9AFB06347560}" destId="{646D9CFE-0BC5-4FFF-AD9E-F55A3B6CB747}" srcOrd="6" destOrd="0" presId="urn:microsoft.com/office/officeart/2018/5/layout/IconLeafLabelList"/>
    <dgm:cxn modelId="{742E5FA2-1C76-456D-85D1-6B9C2680B13E}" type="presParOf" srcId="{646D9CFE-0BC5-4FFF-AD9E-F55A3B6CB747}" destId="{0D61C84E-842E-4ECF-8051-D38F4C46F21F}" srcOrd="0" destOrd="0" presId="urn:microsoft.com/office/officeart/2018/5/layout/IconLeafLabelList"/>
    <dgm:cxn modelId="{FEB414FE-3AAE-4C83-BDF4-B97BE85F223E}" type="presParOf" srcId="{646D9CFE-0BC5-4FFF-AD9E-F55A3B6CB747}" destId="{A8C1B138-A990-4D76-9253-C60BFBFDEEEE}" srcOrd="1" destOrd="0" presId="urn:microsoft.com/office/officeart/2018/5/layout/IconLeafLabelList"/>
    <dgm:cxn modelId="{CDF49268-5FA2-4900-BDBB-5E0F61BAA0C8}" type="presParOf" srcId="{646D9CFE-0BC5-4FFF-AD9E-F55A3B6CB747}" destId="{4C923954-4A94-41F7-B948-64972CFB5703}" srcOrd="2" destOrd="0" presId="urn:microsoft.com/office/officeart/2018/5/layout/IconLeafLabelList"/>
    <dgm:cxn modelId="{9661D56E-D3F9-4C64-BE29-388C67C70D5D}" type="presParOf" srcId="{646D9CFE-0BC5-4FFF-AD9E-F55A3B6CB747}" destId="{1C9F17EC-A9D9-493E-8CE1-A52A6182AA6D}" srcOrd="3" destOrd="0" presId="urn:microsoft.com/office/officeart/2018/5/layout/IconLeafLabelList"/>
    <dgm:cxn modelId="{12CC57D2-22D0-4AE4-BAD9-9BA5B5A99D8A}" type="presParOf" srcId="{8ECE17FE-AB56-4BDC-A7C3-9AFB06347560}" destId="{7245AE43-E6A3-4EC4-939B-7F6CB602C3A1}" srcOrd="7" destOrd="0" presId="urn:microsoft.com/office/officeart/2018/5/layout/IconLeafLabelList"/>
    <dgm:cxn modelId="{B22C4FB7-DDD8-423F-A1C6-45F403281BF3}" type="presParOf" srcId="{8ECE17FE-AB56-4BDC-A7C3-9AFB06347560}" destId="{54C376C4-0429-46F5-81D8-8A7B269E5C7A}" srcOrd="8" destOrd="0" presId="urn:microsoft.com/office/officeart/2018/5/layout/IconLeafLabelList"/>
    <dgm:cxn modelId="{D9E8A395-D711-43CB-B0A5-0B5145BB9865}" type="presParOf" srcId="{54C376C4-0429-46F5-81D8-8A7B269E5C7A}" destId="{058F1E77-2B3C-4D75-8270-19D2EA642A78}" srcOrd="0" destOrd="0" presId="urn:microsoft.com/office/officeart/2018/5/layout/IconLeafLabelList"/>
    <dgm:cxn modelId="{D21A7C8A-BE98-4F09-8F4C-E324770CD21B}" type="presParOf" srcId="{54C376C4-0429-46F5-81D8-8A7B269E5C7A}" destId="{3B510F13-17A1-488C-8715-B0A8B3F56E41}" srcOrd="1" destOrd="0" presId="urn:microsoft.com/office/officeart/2018/5/layout/IconLeafLabelList"/>
    <dgm:cxn modelId="{0577AF56-3B90-49E8-89E3-C51FA0033F1A}" type="presParOf" srcId="{54C376C4-0429-46F5-81D8-8A7B269E5C7A}" destId="{D065697D-ED71-4AE0-8524-D5BC71D61E64}" srcOrd="2" destOrd="0" presId="urn:microsoft.com/office/officeart/2018/5/layout/IconLeafLabelList"/>
    <dgm:cxn modelId="{C471D429-C652-4C9B-8F2E-224D6976A32F}" type="presParOf" srcId="{54C376C4-0429-46F5-81D8-8A7B269E5C7A}" destId="{40094EF6-EE07-4397-ADAF-C49AB3A959E7}" srcOrd="3" destOrd="0" presId="urn:microsoft.com/office/officeart/2018/5/layout/IconLeafLabelList"/>
    <dgm:cxn modelId="{3794ABA0-70F3-4441-884B-61ABC03E3757}" type="presParOf" srcId="{8ECE17FE-AB56-4BDC-A7C3-9AFB06347560}" destId="{730D00E8-92F2-494F-8DC9-C31236BBB241}" srcOrd="9" destOrd="0" presId="urn:microsoft.com/office/officeart/2018/5/layout/IconLeafLabelList"/>
    <dgm:cxn modelId="{0548E936-F484-4CD4-901B-6ECDBEC877F3}" type="presParOf" srcId="{8ECE17FE-AB56-4BDC-A7C3-9AFB06347560}" destId="{56D7698B-61D0-43D5-BE56-24AD6EFABD42}" srcOrd="10" destOrd="0" presId="urn:microsoft.com/office/officeart/2018/5/layout/IconLeafLabelList"/>
    <dgm:cxn modelId="{0CC91B4E-F701-4A07-89CD-7EBEB8980C64}" type="presParOf" srcId="{56D7698B-61D0-43D5-BE56-24AD6EFABD42}" destId="{16F345E0-2C4F-4729-800E-BAFDED243013}" srcOrd="0" destOrd="0" presId="urn:microsoft.com/office/officeart/2018/5/layout/IconLeafLabelList"/>
    <dgm:cxn modelId="{7E01A0E4-BB87-434E-9E05-6502213FA529}" type="presParOf" srcId="{56D7698B-61D0-43D5-BE56-24AD6EFABD42}" destId="{EF37106F-31CA-4B4C-94FC-36B4194E7128}" srcOrd="1" destOrd="0" presId="urn:microsoft.com/office/officeart/2018/5/layout/IconLeafLabelList"/>
    <dgm:cxn modelId="{D41416DD-6EDD-4B72-8BC2-4AF2534276C5}" type="presParOf" srcId="{56D7698B-61D0-43D5-BE56-24AD6EFABD42}" destId="{804FFC56-D815-47D8-919C-775103A17D85}" srcOrd="2" destOrd="0" presId="urn:microsoft.com/office/officeart/2018/5/layout/IconLeafLabelList"/>
    <dgm:cxn modelId="{A1CDFBA4-4924-43A6-ADD8-D9D407AFB783}" type="presParOf" srcId="{56D7698B-61D0-43D5-BE56-24AD6EFABD42}" destId="{1D726583-3C20-4906-B8CB-8597D76B25B4}" srcOrd="3" destOrd="0" presId="urn:microsoft.com/office/officeart/2018/5/layout/IconLeafLabelList"/>
    <dgm:cxn modelId="{3A89A4C9-7F7B-4F8A-8721-974C603DBB23}" type="presParOf" srcId="{8ECE17FE-AB56-4BDC-A7C3-9AFB06347560}" destId="{D7F9E1FB-0970-4247-81B0-E24C5179E027}" srcOrd="11" destOrd="0" presId="urn:microsoft.com/office/officeart/2018/5/layout/IconLeafLabelList"/>
    <dgm:cxn modelId="{035533FA-D929-4B20-8422-EFBAE0B21786}" type="presParOf" srcId="{8ECE17FE-AB56-4BDC-A7C3-9AFB06347560}" destId="{2E288822-086C-415B-8125-C162DC7C05DC}" srcOrd="12" destOrd="0" presId="urn:microsoft.com/office/officeart/2018/5/layout/IconLeafLabelList"/>
    <dgm:cxn modelId="{24E8C736-1715-4295-A9F2-3C07410DEA1A}" type="presParOf" srcId="{2E288822-086C-415B-8125-C162DC7C05DC}" destId="{C1ABB112-7D8C-457D-8FBA-925A997B361E}" srcOrd="0" destOrd="0" presId="urn:microsoft.com/office/officeart/2018/5/layout/IconLeafLabelList"/>
    <dgm:cxn modelId="{677E2121-48B1-4668-A394-FEA9A9573A9B}" type="presParOf" srcId="{2E288822-086C-415B-8125-C162DC7C05DC}" destId="{2D5379A5-A39D-4EAD-B213-3AC3FD6E77BA}" srcOrd="1" destOrd="0" presId="urn:microsoft.com/office/officeart/2018/5/layout/IconLeafLabelList"/>
    <dgm:cxn modelId="{5B7868AE-CEB1-4E18-A18B-836C6EEE9AD5}" type="presParOf" srcId="{2E288822-086C-415B-8125-C162DC7C05DC}" destId="{4F54D62B-AFF6-4B0C-A537-B354FAFAD364}" srcOrd="2" destOrd="0" presId="urn:microsoft.com/office/officeart/2018/5/layout/IconLeafLabelList"/>
    <dgm:cxn modelId="{E104C020-596A-49CB-B65B-37D2C8B17210}" type="presParOf" srcId="{2E288822-086C-415B-8125-C162DC7C05DC}" destId="{7E5DC021-DD64-451D-A198-2BC5AB97909D}"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E44FC3-AE1F-4475-86BD-ABF7A608B8B2}">
      <dsp:nvSpPr>
        <dsp:cNvPr id="0" name=""/>
        <dsp:cNvSpPr/>
      </dsp:nvSpPr>
      <dsp:spPr>
        <a:xfrm>
          <a:off x="184578" y="655677"/>
          <a:ext cx="3531606" cy="324493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innerShdw blurRad="63500" dist="50800" dir="18900000">
            <a:prstClr val="black">
              <a:alpha val="50000"/>
            </a:prstClr>
          </a:innerShdw>
        </a:effectLst>
      </dsp:spPr>
      <dsp:style>
        <a:lnRef idx="2">
          <a:scrgbClr r="0" g="0" b="0"/>
        </a:lnRef>
        <a:fillRef idx="1">
          <a:scrgbClr r="0" g="0" b="0"/>
        </a:fillRef>
        <a:effectRef idx="0">
          <a:scrgbClr r="0" g="0" b="0"/>
        </a:effectRef>
        <a:fontRef idx="minor">
          <a:schemeClr val="lt1"/>
        </a:fontRef>
      </dsp:style>
    </dsp:sp>
    <dsp:sp modelId="{341BC1C3-4C81-4DA7-AC16-DFBEE75E48AC}">
      <dsp:nvSpPr>
        <dsp:cNvPr id="0" name=""/>
        <dsp:cNvSpPr/>
      </dsp:nvSpPr>
      <dsp:spPr>
        <a:xfrm>
          <a:off x="494573" y="950172"/>
          <a:ext cx="3531606" cy="3244935"/>
        </a:xfrm>
        <a:prstGeom prst="roundRect">
          <a:avLst>
            <a:gd name="adj" fmla="val 10000"/>
          </a:avLst>
        </a:prstGeom>
        <a:solidFill>
          <a:schemeClr val="lt1">
            <a:alpha val="90000"/>
            <a:hueOff val="0"/>
            <a:satOff val="0"/>
            <a:lumOff val="0"/>
            <a:alphaOff val="0"/>
          </a:schemeClr>
        </a:solidFill>
        <a:ln w="25400" cap="flat" cmpd="sng" algn="ctr">
          <a:solidFill>
            <a:srgbClr val="7030A0"/>
          </a:solidFill>
          <a:prstDash val="solid"/>
        </a:ln>
        <a:effectLst>
          <a:innerShdw blurRad="63500" dist="50800" dir="18900000">
            <a:prstClr val="black">
              <a:alpha val="50000"/>
            </a:prstClr>
          </a:innerShdw>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defRPr cap="all"/>
          </a:pPr>
          <a:r>
            <a:rPr lang="en-US" sz="2000" b="0" i="0" kern="1200" dirty="0">
              <a:hlinkClick xmlns:r="http://schemas.openxmlformats.org/officeDocument/2006/relationships" r:id="rId1"/>
            </a:rPr>
            <a:t>TCC Library Catalog/databases</a:t>
          </a:r>
          <a:endParaRPr lang="en-US" sz="2000" b="0" i="0" kern="1200" dirty="0"/>
        </a:p>
        <a:p>
          <a:pPr marL="0" lvl="0" indent="0" algn="ctr" defTabSz="889000">
            <a:lnSpc>
              <a:spcPct val="90000"/>
            </a:lnSpc>
            <a:spcBef>
              <a:spcPct val="0"/>
            </a:spcBef>
            <a:spcAft>
              <a:spcPct val="35000"/>
            </a:spcAft>
            <a:buNone/>
            <a:defRPr cap="all"/>
          </a:pPr>
          <a:r>
            <a:rPr lang="en-US" sz="2000" b="0" i="0" kern="1200" dirty="0"/>
            <a:t>Use the catalog search to find e-books, streaming video, and more</a:t>
          </a:r>
          <a:r>
            <a:rPr lang="en-US" sz="2000" kern="1200" dirty="0"/>
            <a:t>.  Database find scholarly articles, newspapers, reviews, etc.</a:t>
          </a:r>
        </a:p>
      </dsp:txBody>
      <dsp:txXfrm>
        <a:off x="589614" y="1045213"/>
        <a:ext cx="3341524" cy="3054853"/>
      </dsp:txXfrm>
    </dsp:sp>
    <dsp:sp modelId="{F32B648D-11E3-4E61-AEA5-30E8792A05DD}">
      <dsp:nvSpPr>
        <dsp:cNvPr id="0" name=""/>
        <dsp:cNvSpPr/>
      </dsp:nvSpPr>
      <dsp:spPr>
        <a:xfrm>
          <a:off x="4201364" y="2380013"/>
          <a:ext cx="3295771" cy="307278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innerShdw blurRad="63500" dist="50800" dir="18900000">
            <a:prstClr val="black">
              <a:alpha val="50000"/>
            </a:prstClr>
          </a:innerShdw>
        </a:effectLst>
      </dsp:spPr>
      <dsp:style>
        <a:lnRef idx="2">
          <a:scrgbClr r="0" g="0" b="0"/>
        </a:lnRef>
        <a:fillRef idx="1">
          <a:scrgbClr r="0" g="0" b="0"/>
        </a:fillRef>
        <a:effectRef idx="0">
          <a:scrgbClr r="0" g="0" b="0"/>
        </a:effectRef>
        <a:fontRef idx="minor">
          <a:schemeClr val="lt1"/>
        </a:fontRef>
      </dsp:style>
    </dsp:sp>
    <dsp:sp modelId="{38491D6C-A600-4ADC-B716-22B6051960D9}">
      <dsp:nvSpPr>
        <dsp:cNvPr id="0" name=""/>
        <dsp:cNvSpPr/>
      </dsp:nvSpPr>
      <dsp:spPr>
        <a:xfrm>
          <a:off x="4511359" y="2674508"/>
          <a:ext cx="3295771" cy="3072786"/>
        </a:xfrm>
        <a:prstGeom prst="roundRect">
          <a:avLst>
            <a:gd name="adj" fmla="val 10000"/>
          </a:avLst>
        </a:prstGeom>
        <a:solidFill>
          <a:schemeClr val="lt1">
            <a:alpha val="90000"/>
            <a:hueOff val="0"/>
            <a:satOff val="0"/>
            <a:lumOff val="0"/>
            <a:alphaOff val="0"/>
          </a:schemeClr>
        </a:solidFill>
        <a:ln w="25400" cap="flat" cmpd="sng" algn="ctr">
          <a:solidFill>
            <a:srgbClr val="7030A0"/>
          </a:solidFill>
          <a:prstDash val="solid"/>
        </a:ln>
        <a:effectLst>
          <a:innerShdw blurRad="63500" dist="50800">
            <a:prstClr val="black">
              <a:alpha val="50000"/>
            </a:prstClr>
          </a:innerShdw>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defRPr cap="all"/>
          </a:pPr>
          <a:r>
            <a:rPr lang="en-US" sz="2000" b="0" i="0" kern="1200" dirty="0">
              <a:hlinkClick xmlns:r="http://schemas.openxmlformats.org/officeDocument/2006/relationships" r:id="rId2"/>
            </a:rPr>
            <a:t>EBOOKS AT TCC</a:t>
          </a:r>
          <a:endParaRPr lang="en-US" sz="2000" b="0" i="0" kern="1200" dirty="0"/>
        </a:p>
        <a:p>
          <a:pPr marL="0" lvl="0" indent="0" algn="ctr" defTabSz="889000">
            <a:lnSpc>
              <a:spcPct val="90000"/>
            </a:lnSpc>
            <a:spcBef>
              <a:spcPct val="0"/>
            </a:spcBef>
            <a:spcAft>
              <a:spcPct val="35000"/>
            </a:spcAft>
            <a:buNone/>
            <a:defRPr cap="all"/>
          </a:pPr>
          <a:r>
            <a:rPr lang="en-US" sz="2000" b="0" i="0" kern="1200" dirty="0"/>
            <a:t>THE TCC LIBRARY HAS AN EXTENSIVE COLLECTION OF EBOOKS AVAILABLE THROUGH THE LIBRARY WEBSITE. LEARN HOW TO ACCESS THEM BY REVIEWING THE GUIDE LINKED ABOVE. </a:t>
          </a:r>
        </a:p>
      </dsp:txBody>
      <dsp:txXfrm>
        <a:off x="4601358" y="2764507"/>
        <a:ext cx="3115773" cy="2892788"/>
      </dsp:txXfrm>
    </dsp:sp>
    <dsp:sp modelId="{E9B7973C-7CB1-4E31-8B0B-5654BB4FC029}">
      <dsp:nvSpPr>
        <dsp:cNvPr id="0" name=""/>
        <dsp:cNvSpPr/>
      </dsp:nvSpPr>
      <dsp:spPr>
        <a:xfrm>
          <a:off x="7833638" y="555811"/>
          <a:ext cx="3667114" cy="292055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innerShdw blurRad="63500" dist="50800" dir="18900000">
            <a:prstClr val="black">
              <a:alpha val="50000"/>
            </a:prstClr>
          </a:innerShdw>
        </a:effectLst>
      </dsp:spPr>
      <dsp:style>
        <a:lnRef idx="2">
          <a:scrgbClr r="0" g="0" b="0"/>
        </a:lnRef>
        <a:fillRef idx="1">
          <a:scrgbClr r="0" g="0" b="0"/>
        </a:fillRef>
        <a:effectRef idx="0">
          <a:scrgbClr r="0" g="0" b="0"/>
        </a:effectRef>
        <a:fontRef idx="minor">
          <a:schemeClr val="lt1"/>
        </a:fontRef>
      </dsp:style>
    </dsp:sp>
    <dsp:sp modelId="{46EADA02-E70B-4205-A8BD-18249110F5E0}">
      <dsp:nvSpPr>
        <dsp:cNvPr id="0" name=""/>
        <dsp:cNvSpPr/>
      </dsp:nvSpPr>
      <dsp:spPr>
        <a:xfrm>
          <a:off x="8143633" y="850306"/>
          <a:ext cx="3667114" cy="2920551"/>
        </a:xfrm>
        <a:prstGeom prst="roundRect">
          <a:avLst>
            <a:gd name="adj" fmla="val 10000"/>
          </a:avLst>
        </a:prstGeom>
        <a:solidFill>
          <a:schemeClr val="lt1">
            <a:alpha val="90000"/>
            <a:hueOff val="0"/>
            <a:satOff val="0"/>
            <a:lumOff val="0"/>
            <a:alphaOff val="0"/>
          </a:schemeClr>
        </a:solidFill>
        <a:ln w="25400" cap="flat" cmpd="sng" algn="ctr">
          <a:solidFill>
            <a:srgbClr val="7030A0"/>
          </a:solidFill>
          <a:prstDash val="solid"/>
        </a:ln>
        <a:effectLst>
          <a:innerShdw blurRad="63500" dist="50800" dir="18900000">
            <a:prstClr val="black">
              <a:alpha val="50000"/>
            </a:prstClr>
          </a:innerShdw>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defRPr cap="all"/>
          </a:pPr>
          <a:r>
            <a:rPr lang="en-US" sz="2000" b="0" i="0" kern="1200" dirty="0">
              <a:hlinkClick xmlns:r="http://schemas.openxmlformats.org/officeDocument/2006/relationships" r:id="rId3"/>
            </a:rPr>
            <a:t>Libguides </a:t>
          </a:r>
          <a:endParaRPr lang="en-US" sz="2000" b="0" i="0" kern="1200" dirty="0"/>
        </a:p>
        <a:p>
          <a:pPr marL="0" lvl="0" indent="0" algn="ctr" defTabSz="889000">
            <a:lnSpc>
              <a:spcPct val="90000"/>
            </a:lnSpc>
            <a:spcBef>
              <a:spcPct val="0"/>
            </a:spcBef>
            <a:spcAft>
              <a:spcPct val="35000"/>
            </a:spcAft>
            <a:buNone/>
            <a:defRPr cap="all"/>
          </a:pPr>
          <a:r>
            <a:rPr lang="en-US" sz="2000" b="0" i="0" kern="1200" dirty="0">
              <a:solidFill>
                <a:schemeClr val="tx1"/>
              </a:solidFill>
            </a:rPr>
            <a:t>ON THIS PAGE, SEARCH FOR LIBGUIDES BY SUBJECT, COURSE, CAMPUS, OR LIBRARIAN.</a:t>
          </a:r>
          <a:endParaRPr lang="en-US" sz="2000" kern="1200" dirty="0">
            <a:solidFill>
              <a:schemeClr val="tx1"/>
            </a:solidFill>
          </a:endParaRPr>
        </a:p>
      </dsp:txBody>
      <dsp:txXfrm>
        <a:off x="8229173" y="935846"/>
        <a:ext cx="3496034" cy="274947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97C9A1-250D-4A3C-8606-91CEF718022A}">
      <dsp:nvSpPr>
        <dsp:cNvPr id="0" name=""/>
        <dsp:cNvSpPr/>
      </dsp:nvSpPr>
      <dsp:spPr>
        <a:xfrm>
          <a:off x="0" y="689"/>
          <a:ext cx="6797675" cy="16138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1EE3E9-35FE-4450-817C-70A6E1FC6C12}">
      <dsp:nvSpPr>
        <dsp:cNvPr id="0" name=""/>
        <dsp:cNvSpPr/>
      </dsp:nvSpPr>
      <dsp:spPr>
        <a:xfrm>
          <a:off x="488194" y="363809"/>
          <a:ext cx="887626" cy="8876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E1B5D40-3B06-40C4-AD18-FA1C5DC52DAD}">
      <dsp:nvSpPr>
        <dsp:cNvPr id="0" name=""/>
        <dsp:cNvSpPr/>
      </dsp:nvSpPr>
      <dsp:spPr>
        <a:xfrm>
          <a:off x="1864015" y="689"/>
          <a:ext cx="4933659" cy="1613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801" tIns="170801" rIns="170801" bIns="170801" numCol="1" spcCol="1270" anchor="ctr" anchorCtr="0">
          <a:noAutofit/>
        </a:bodyPr>
        <a:lstStyle/>
        <a:p>
          <a:pPr marL="0" lvl="0" indent="0" algn="l" defTabSz="1111250">
            <a:lnSpc>
              <a:spcPct val="90000"/>
            </a:lnSpc>
            <a:spcBef>
              <a:spcPct val="0"/>
            </a:spcBef>
            <a:spcAft>
              <a:spcPct val="35000"/>
            </a:spcAft>
            <a:buNone/>
          </a:pPr>
          <a:r>
            <a:rPr lang="en-US" sz="2500" kern="1200" dirty="0"/>
            <a:t>Stop by and visit SSTU 1203A</a:t>
          </a:r>
        </a:p>
      </dsp:txBody>
      <dsp:txXfrm>
        <a:off x="1864015" y="689"/>
        <a:ext cx="4933659" cy="1613866"/>
      </dsp:txXfrm>
    </dsp:sp>
    <dsp:sp modelId="{75F12018-6790-48A1-B660-082325C84737}">
      <dsp:nvSpPr>
        <dsp:cNvPr id="0" name=""/>
        <dsp:cNvSpPr/>
      </dsp:nvSpPr>
      <dsp:spPr>
        <a:xfrm>
          <a:off x="0" y="2018022"/>
          <a:ext cx="6797675" cy="16138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DFD04D-C973-4EF1-B819-B004902C74C5}">
      <dsp:nvSpPr>
        <dsp:cNvPr id="0" name=""/>
        <dsp:cNvSpPr/>
      </dsp:nvSpPr>
      <dsp:spPr>
        <a:xfrm>
          <a:off x="488194" y="2381142"/>
          <a:ext cx="887626" cy="8876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3BD1EC1-7FFA-4189-9731-B4609749DD7F}">
      <dsp:nvSpPr>
        <dsp:cNvPr id="0" name=""/>
        <dsp:cNvSpPr/>
      </dsp:nvSpPr>
      <dsp:spPr>
        <a:xfrm>
          <a:off x="1864015" y="2018022"/>
          <a:ext cx="4933659" cy="1613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801" tIns="170801" rIns="170801" bIns="170801" numCol="1" spcCol="1270" anchor="ctr" anchorCtr="0">
          <a:noAutofit/>
        </a:bodyPr>
        <a:lstStyle/>
        <a:p>
          <a:pPr marL="0" lvl="0" indent="0" algn="l" defTabSz="1111250">
            <a:lnSpc>
              <a:spcPct val="90000"/>
            </a:lnSpc>
            <a:spcBef>
              <a:spcPct val="0"/>
            </a:spcBef>
            <a:spcAft>
              <a:spcPct val="35000"/>
            </a:spcAft>
            <a:buNone/>
          </a:pPr>
          <a:r>
            <a:rPr lang="en-US" sz="2500" kern="1200" dirty="0">
              <a:solidFill>
                <a:schemeClr val="tx1"/>
              </a:solidFill>
            </a:rPr>
            <a:t>Submit a referral: </a:t>
          </a:r>
          <a:r>
            <a:rPr lang="en-US" sz="2500" kern="1200" dirty="0">
              <a:solidFill>
                <a:schemeClr val="tx1"/>
              </a:solidFill>
              <a:hlinkClick xmlns:r="http://schemas.openxmlformats.org/officeDocument/2006/relationships" r:id="rId5">
                <a:extLst>
                  <a:ext uri="{A12FA001-AC4F-418D-AE19-62706E023703}">
                    <ahyp:hlinkClr xmlns:ahyp="http://schemas.microsoft.com/office/drawing/2018/hyperlinkcolor" val="tx"/>
                  </a:ext>
                </a:extLst>
              </a:hlinkClick>
            </a:rPr>
            <a:t>www.tccd.edu/IncidentReport</a:t>
          </a:r>
          <a:r>
            <a:rPr lang="en-US" sz="2500" kern="1200" dirty="0">
              <a:solidFill>
                <a:schemeClr val="tx1"/>
              </a:solidFill>
            </a:rPr>
            <a:t> </a:t>
          </a:r>
        </a:p>
      </dsp:txBody>
      <dsp:txXfrm>
        <a:off x="1864015" y="2018022"/>
        <a:ext cx="4933659" cy="1613866"/>
      </dsp:txXfrm>
    </dsp:sp>
    <dsp:sp modelId="{12287A35-6031-430B-9B25-2A949CE9CD36}">
      <dsp:nvSpPr>
        <dsp:cNvPr id="0" name=""/>
        <dsp:cNvSpPr/>
      </dsp:nvSpPr>
      <dsp:spPr>
        <a:xfrm>
          <a:off x="0" y="4035355"/>
          <a:ext cx="6797675" cy="16138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BF283D-BAC0-4A9F-AFFB-03A4637D1633}">
      <dsp:nvSpPr>
        <dsp:cNvPr id="0" name=""/>
        <dsp:cNvSpPr/>
      </dsp:nvSpPr>
      <dsp:spPr>
        <a:xfrm>
          <a:off x="488194" y="4398475"/>
          <a:ext cx="887626" cy="887626"/>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4FE3EBA-C3AD-41BB-87BD-338F736820F4}">
      <dsp:nvSpPr>
        <dsp:cNvPr id="0" name=""/>
        <dsp:cNvSpPr/>
      </dsp:nvSpPr>
      <dsp:spPr>
        <a:xfrm>
          <a:off x="1864015" y="4035355"/>
          <a:ext cx="4933659" cy="1613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801" tIns="170801" rIns="170801" bIns="170801" numCol="1" spcCol="1270" anchor="ctr" anchorCtr="0">
          <a:noAutofit/>
        </a:bodyPr>
        <a:lstStyle/>
        <a:p>
          <a:pPr marL="0" lvl="0" indent="0" algn="l" defTabSz="1111250">
            <a:lnSpc>
              <a:spcPct val="90000"/>
            </a:lnSpc>
            <a:spcBef>
              <a:spcPct val="0"/>
            </a:spcBef>
            <a:spcAft>
              <a:spcPct val="35000"/>
            </a:spcAft>
            <a:buNone/>
          </a:pPr>
          <a:r>
            <a:rPr lang="en-US" sz="2500" kern="1200" dirty="0"/>
            <a:t>Belinda Lopez</a:t>
          </a:r>
          <a:br>
            <a:rPr lang="en-US" sz="2500" kern="1200" dirty="0"/>
          </a:br>
          <a:r>
            <a:rPr lang="en-US" sz="2500" kern="1200" dirty="0">
              <a:hlinkClick xmlns:r="http://schemas.openxmlformats.org/officeDocument/2006/relationships" r:id="rId8"/>
            </a:rPr>
            <a:t>belinda.lopez@tccd.edu</a:t>
          </a:r>
          <a:br>
            <a:rPr lang="en-US" sz="2500" kern="1200" dirty="0"/>
          </a:br>
          <a:r>
            <a:rPr lang="en-US" sz="2500" kern="1200" dirty="0"/>
            <a:t>817-515-4827</a:t>
          </a:r>
        </a:p>
      </dsp:txBody>
      <dsp:txXfrm>
        <a:off x="1864015" y="4035355"/>
        <a:ext cx="4933659" cy="161386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0CCD0E-62D4-4844-AC54-373009A17CF3}">
      <dsp:nvSpPr>
        <dsp:cNvPr id="0" name=""/>
        <dsp:cNvSpPr/>
      </dsp:nvSpPr>
      <dsp:spPr>
        <a:xfrm>
          <a:off x="-5054129" y="-774308"/>
          <a:ext cx="6019017" cy="6019017"/>
        </a:xfrm>
        <a:prstGeom prst="blockArc">
          <a:avLst>
            <a:gd name="adj1" fmla="val 18900000"/>
            <a:gd name="adj2" fmla="val 2700000"/>
            <a:gd name="adj3" fmla="val 359"/>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45FB366-596F-48BF-9DE4-41CF4064387A}">
      <dsp:nvSpPr>
        <dsp:cNvPr id="0" name=""/>
        <dsp:cNvSpPr/>
      </dsp:nvSpPr>
      <dsp:spPr>
        <a:xfrm>
          <a:off x="620577" y="447040"/>
          <a:ext cx="9474641" cy="8940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9676" tIns="116840" rIns="116840" bIns="116840" numCol="1" spcCol="1270" anchor="ctr" anchorCtr="0">
          <a:noAutofit/>
        </a:bodyPr>
        <a:lstStyle/>
        <a:p>
          <a:pPr marL="0" lvl="0" indent="0" algn="l" defTabSz="2044700">
            <a:lnSpc>
              <a:spcPct val="90000"/>
            </a:lnSpc>
            <a:spcBef>
              <a:spcPct val="0"/>
            </a:spcBef>
            <a:spcAft>
              <a:spcPct val="35000"/>
            </a:spcAft>
            <a:buNone/>
          </a:pPr>
          <a:r>
            <a:rPr lang="en-US" sz="4600" kern="1200" dirty="0"/>
            <a:t>CLM Option</a:t>
          </a:r>
        </a:p>
      </dsp:txBody>
      <dsp:txXfrm>
        <a:off x="620577" y="447040"/>
        <a:ext cx="9474641" cy="894080"/>
      </dsp:txXfrm>
    </dsp:sp>
    <dsp:sp modelId="{1D9CD580-8E27-4DC7-9E6E-BAB87F8C6472}">
      <dsp:nvSpPr>
        <dsp:cNvPr id="0" name=""/>
        <dsp:cNvSpPr/>
      </dsp:nvSpPr>
      <dsp:spPr>
        <a:xfrm>
          <a:off x="61777" y="335280"/>
          <a:ext cx="1117600" cy="111760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20710D-770D-425D-B065-5C6BA9C7A8CC}">
      <dsp:nvSpPr>
        <dsp:cNvPr id="0" name=""/>
        <dsp:cNvSpPr/>
      </dsp:nvSpPr>
      <dsp:spPr>
        <a:xfrm>
          <a:off x="945575" y="1788160"/>
          <a:ext cx="9149643" cy="8940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9676" tIns="116840" rIns="116840" bIns="116840" numCol="1" spcCol="1270" anchor="ctr" anchorCtr="0">
          <a:noAutofit/>
        </a:bodyPr>
        <a:lstStyle/>
        <a:p>
          <a:pPr marL="0" lvl="0" indent="0" algn="l" defTabSz="2044700">
            <a:lnSpc>
              <a:spcPct val="90000"/>
            </a:lnSpc>
            <a:spcBef>
              <a:spcPct val="0"/>
            </a:spcBef>
            <a:spcAft>
              <a:spcPct val="35000"/>
            </a:spcAft>
            <a:buNone/>
          </a:pPr>
          <a:r>
            <a:rPr lang="en-US" sz="4600" kern="1200" dirty="0"/>
            <a:t>OER</a:t>
          </a:r>
        </a:p>
      </dsp:txBody>
      <dsp:txXfrm>
        <a:off x="945575" y="1788160"/>
        <a:ext cx="9149643" cy="894080"/>
      </dsp:txXfrm>
    </dsp:sp>
    <dsp:sp modelId="{80CC4286-5472-48B2-854E-46AEAA1A5D27}">
      <dsp:nvSpPr>
        <dsp:cNvPr id="0" name=""/>
        <dsp:cNvSpPr/>
      </dsp:nvSpPr>
      <dsp:spPr>
        <a:xfrm>
          <a:off x="386775" y="1676399"/>
          <a:ext cx="1117600" cy="111760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939C5E-64A5-48EF-8E5A-A3F0BC166796}">
      <dsp:nvSpPr>
        <dsp:cNvPr id="0" name=""/>
        <dsp:cNvSpPr/>
      </dsp:nvSpPr>
      <dsp:spPr>
        <a:xfrm>
          <a:off x="620577" y="3129280"/>
          <a:ext cx="9474641" cy="8940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9676" tIns="116840" rIns="116840" bIns="116840" numCol="1" spcCol="1270" anchor="ctr" anchorCtr="0">
          <a:noAutofit/>
        </a:bodyPr>
        <a:lstStyle/>
        <a:p>
          <a:pPr marL="0" lvl="0" indent="0" algn="l" defTabSz="2044700">
            <a:lnSpc>
              <a:spcPct val="90000"/>
            </a:lnSpc>
            <a:spcBef>
              <a:spcPct val="0"/>
            </a:spcBef>
            <a:spcAft>
              <a:spcPct val="35000"/>
            </a:spcAft>
            <a:buNone/>
          </a:pPr>
          <a:r>
            <a:rPr lang="en-US" sz="4600" kern="1200" dirty="0"/>
            <a:t>No Text Required</a:t>
          </a:r>
        </a:p>
      </dsp:txBody>
      <dsp:txXfrm>
        <a:off x="620577" y="3129280"/>
        <a:ext cx="9474641" cy="894080"/>
      </dsp:txXfrm>
    </dsp:sp>
    <dsp:sp modelId="{F1ABE836-E9C1-4AF0-ABC8-AB2FCC10A0C3}">
      <dsp:nvSpPr>
        <dsp:cNvPr id="0" name=""/>
        <dsp:cNvSpPr/>
      </dsp:nvSpPr>
      <dsp:spPr>
        <a:xfrm>
          <a:off x="61777" y="3017520"/>
          <a:ext cx="1117600" cy="111760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0CCD0E-62D4-4844-AC54-373009A17CF3}">
      <dsp:nvSpPr>
        <dsp:cNvPr id="0" name=""/>
        <dsp:cNvSpPr/>
      </dsp:nvSpPr>
      <dsp:spPr>
        <a:xfrm>
          <a:off x="-5054129" y="-774308"/>
          <a:ext cx="6019017" cy="6019017"/>
        </a:xfrm>
        <a:prstGeom prst="blockArc">
          <a:avLst>
            <a:gd name="adj1" fmla="val 18900000"/>
            <a:gd name="adj2" fmla="val 2700000"/>
            <a:gd name="adj3" fmla="val 359"/>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45FB366-596F-48BF-9DE4-41CF4064387A}">
      <dsp:nvSpPr>
        <dsp:cNvPr id="0" name=""/>
        <dsp:cNvSpPr/>
      </dsp:nvSpPr>
      <dsp:spPr>
        <a:xfrm>
          <a:off x="620577" y="447040"/>
          <a:ext cx="9474641" cy="8940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9676" tIns="116840" rIns="116840" bIns="116840" numCol="1" spcCol="1270" anchor="ctr" anchorCtr="0">
          <a:noAutofit/>
        </a:bodyPr>
        <a:lstStyle/>
        <a:p>
          <a:pPr marL="0" lvl="0" indent="0" algn="l" defTabSz="2044700">
            <a:lnSpc>
              <a:spcPct val="90000"/>
            </a:lnSpc>
            <a:spcBef>
              <a:spcPct val="0"/>
            </a:spcBef>
            <a:spcAft>
              <a:spcPct val="35000"/>
            </a:spcAft>
            <a:buNone/>
          </a:pPr>
          <a:r>
            <a:rPr lang="en-US" sz="4600" kern="1200" dirty="0"/>
            <a:t>TCC Plus</a:t>
          </a:r>
        </a:p>
      </dsp:txBody>
      <dsp:txXfrm>
        <a:off x="620577" y="447040"/>
        <a:ext cx="9474641" cy="894080"/>
      </dsp:txXfrm>
    </dsp:sp>
    <dsp:sp modelId="{1D9CD580-8E27-4DC7-9E6E-BAB87F8C6472}">
      <dsp:nvSpPr>
        <dsp:cNvPr id="0" name=""/>
        <dsp:cNvSpPr/>
      </dsp:nvSpPr>
      <dsp:spPr>
        <a:xfrm>
          <a:off x="61777" y="335280"/>
          <a:ext cx="1117600" cy="111760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20710D-770D-425D-B065-5C6BA9C7A8CC}">
      <dsp:nvSpPr>
        <dsp:cNvPr id="0" name=""/>
        <dsp:cNvSpPr/>
      </dsp:nvSpPr>
      <dsp:spPr>
        <a:xfrm>
          <a:off x="945575" y="1788160"/>
          <a:ext cx="9149643" cy="8940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9676" tIns="116840" rIns="116840" bIns="116840" numCol="1" spcCol="1270" anchor="ctr" anchorCtr="0">
          <a:noAutofit/>
        </a:bodyPr>
        <a:lstStyle/>
        <a:p>
          <a:pPr marL="0" lvl="0" indent="0" algn="l" defTabSz="2044700">
            <a:lnSpc>
              <a:spcPct val="90000"/>
            </a:lnSpc>
            <a:spcBef>
              <a:spcPct val="0"/>
            </a:spcBef>
            <a:spcAft>
              <a:spcPct val="35000"/>
            </a:spcAft>
            <a:buNone/>
          </a:pPr>
          <a:r>
            <a:rPr lang="en-US" sz="4600" kern="1200" dirty="0"/>
            <a:t>Print</a:t>
          </a:r>
        </a:p>
      </dsp:txBody>
      <dsp:txXfrm>
        <a:off x="945575" y="1788160"/>
        <a:ext cx="9149643" cy="894080"/>
      </dsp:txXfrm>
    </dsp:sp>
    <dsp:sp modelId="{80CC4286-5472-48B2-854E-46AEAA1A5D27}">
      <dsp:nvSpPr>
        <dsp:cNvPr id="0" name=""/>
        <dsp:cNvSpPr/>
      </dsp:nvSpPr>
      <dsp:spPr>
        <a:xfrm>
          <a:off x="386775" y="1676399"/>
          <a:ext cx="1117600" cy="111760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939C5E-64A5-48EF-8E5A-A3F0BC166796}">
      <dsp:nvSpPr>
        <dsp:cNvPr id="0" name=""/>
        <dsp:cNvSpPr/>
      </dsp:nvSpPr>
      <dsp:spPr>
        <a:xfrm>
          <a:off x="620577" y="3129280"/>
          <a:ext cx="9474641" cy="8940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9676" tIns="116840" rIns="116840" bIns="116840" numCol="1" spcCol="1270" anchor="ctr" anchorCtr="0">
          <a:noAutofit/>
        </a:bodyPr>
        <a:lstStyle/>
        <a:p>
          <a:pPr marL="0" lvl="0" indent="0" algn="l" defTabSz="2044700">
            <a:lnSpc>
              <a:spcPct val="90000"/>
            </a:lnSpc>
            <a:spcBef>
              <a:spcPct val="0"/>
            </a:spcBef>
            <a:spcAft>
              <a:spcPct val="35000"/>
            </a:spcAft>
            <a:buNone/>
          </a:pPr>
          <a:r>
            <a:rPr lang="en-US" sz="4600" kern="1200" dirty="0"/>
            <a:t>Digital</a:t>
          </a:r>
        </a:p>
      </dsp:txBody>
      <dsp:txXfrm>
        <a:off x="620577" y="3129280"/>
        <a:ext cx="9474641" cy="894080"/>
      </dsp:txXfrm>
    </dsp:sp>
    <dsp:sp modelId="{F1ABE836-E9C1-4AF0-ABC8-AB2FCC10A0C3}">
      <dsp:nvSpPr>
        <dsp:cNvPr id="0" name=""/>
        <dsp:cNvSpPr/>
      </dsp:nvSpPr>
      <dsp:spPr>
        <a:xfrm>
          <a:off x="61777" y="3017520"/>
          <a:ext cx="1117600" cy="111760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0CCD0E-62D4-4844-AC54-373009A17CF3}">
      <dsp:nvSpPr>
        <dsp:cNvPr id="0" name=""/>
        <dsp:cNvSpPr/>
      </dsp:nvSpPr>
      <dsp:spPr>
        <a:xfrm>
          <a:off x="-5054129" y="-774308"/>
          <a:ext cx="6019017" cy="6019017"/>
        </a:xfrm>
        <a:prstGeom prst="blockArc">
          <a:avLst>
            <a:gd name="adj1" fmla="val 18900000"/>
            <a:gd name="adj2" fmla="val 2700000"/>
            <a:gd name="adj3" fmla="val 359"/>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45FB366-596F-48BF-9DE4-41CF4064387A}">
      <dsp:nvSpPr>
        <dsp:cNvPr id="0" name=""/>
        <dsp:cNvSpPr/>
      </dsp:nvSpPr>
      <dsp:spPr>
        <a:xfrm>
          <a:off x="620577" y="447040"/>
          <a:ext cx="9474641" cy="8940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9676" tIns="68580" rIns="68580" bIns="68580" numCol="1" spcCol="1270" anchor="ctr" anchorCtr="0">
          <a:noAutofit/>
        </a:bodyPr>
        <a:lstStyle/>
        <a:p>
          <a:pPr marL="0" lvl="0" indent="0" algn="l" defTabSz="1200150">
            <a:lnSpc>
              <a:spcPct val="90000"/>
            </a:lnSpc>
            <a:spcBef>
              <a:spcPct val="0"/>
            </a:spcBef>
            <a:spcAft>
              <a:spcPct val="35000"/>
            </a:spcAft>
            <a:buNone/>
          </a:pPr>
          <a:r>
            <a:rPr lang="en-US" sz="2700" kern="1200" dirty="0"/>
            <a:t>Framework for Adoption Options for an Academic Year</a:t>
          </a:r>
        </a:p>
      </dsp:txBody>
      <dsp:txXfrm>
        <a:off x="620577" y="447040"/>
        <a:ext cx="9474641" cy="894080"/>
      </dsp:txXfrm>
    </dsp:sp>
    <dsp:sp modelId="{1D9CD580-8E27-4DC7-9E6E-BAB87F8C6472}">
      <dsp:nvSpPr>
        <dsp:cNvPr id="0" name=""/>
        <dsp:cNvSpPr/>
      </dsp:nvSpPr>
      <dsp:spPr>
        <a:xfrm>
          <a:off x="61777" y="335280"/>
          <a:ext cx="1117600" cy="111760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6F42DF-1D3A-4C8C-B86B-184B475908C2}">
      <dsp:nvSpPr>
        <dsp:cNvPr id="0" name=""/>
        <dsp:cNvSpPr/>
      </dsp:nvSpPr>
      <dsp:spPr>
        <a:xfrm>
          <a:off x="945575" y="1788160"/>
          <a:ext cx="9149643" cy="8940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9676" tIns="68580" rIns="68580" bIns="68580" numCol="1" spcCol="1270" anchor="ctr" anchorCtr="0">
          <a:noAutofit/>
        </a:bodyPr>
        <a:lstStyle/>
        <a:p>
          <a:pPr marL="0" lvl="0" indent="0" algn="l" defTabSz="1200150">
            <a:lnSpc>
              <a:spcPct val="90000"/>
            </a:lnSpc>
            <a:spcBef>
              <a:spcPct val="0"/>
            </a:spcBef>
            <a:spcAft>
              <a:spcPct val="35000"/>
            </a:spcAft>
            <a:buNone/>
          </a:pPr>
          <a:r>
            <a:rPr lang="en-US" sz="2700" kern="1200" dirty="0"/>
            <a:t>In Effect Fall - Summer</a:t>
          </a:r>
        </a:p>
      </dsp:txBody>
      <dsp:txXfrm>
        <a:off x="945575" y="1788160"/>
        <a:ext cx="9149643" cy="894080"/>
      </dsp:txXfrm>
    </dsp:sp>
    <dsp:sp modelId="{40FA081C-6F29-46E3-B6D9-ABF37B024553}">
      <dsp:nvSpPr>
        <dsp:cNvPr id="0" name=""/>
        <dsp:cNvSpPr/>
      </dsp:nvSpPr>
      <dsp:spPr>
        <a:xfrm>
          <a:off x="386775" y="1676399"/>
          <a:ext cx="1117600" cy="111760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CCF1B00-BA88-4D4F-902A-09BC5B399386}">
      <dsp:nvSpPr>
        <dsp:cNvPr id="0" name=""/>
        <dsp:cNvSpPr/>
      </dsp:nvSpPr>
      <dsp:spPr>
        <a:xfrm>
          <a:off x="620577" y="3129280"/>
          <a:ext cx="9474641" cy="8940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9676" tIns="68580" rIns="68580" bIns="68580" numCol="1" spcCol="1270" anchor="ctr" anchorCtr="0">
          <a:noAutofit/>
        </a:bodyPr>
        <a:lstStyle/>
        <a:p>
          <a:pPr marL="0" lvl="0" indent="0" algn="l" defTabSz="1200150">
            <a:lnSpc>
              <a:spcPct val="90000"/>
            </a:lnSpc>
            <a:spcBef>
              <a:spcPct val="0"/>
            </a:spcBef>
            <a:spcAft>
              <a:spcPct val="35000"/>
            </a:spcAft>
            <a:buNone/>
          </a:pPr>
          <a:r>
            <a:rPr lang="en-US" sz="2700" kern="1200" dirty="0"/>
            <a:t>Up to 3 choices per course</a:t>
          </a:r>
        </a:p>
      </dsp:txBody>
      <dsp:txXfrm>
        <a:off x="620577" y="3129280"/>
        <a:ext cx="9474641" cy="894080"/>
      </dsp:txXfrm>
    </dsp:sp>
    <dsp:sp modelId="{80CC4286-5472-48B2-854E-46AEAA1A5D27}">
      <dsp:nvSpPr>
        <dsp:cNvPr id="0" name=""/>
        <dsp:cNvSpPr/>
      </dsp:nvSpPr>
      <dsp:spPr>
        <a:xfrm>
          <a:off x="61777" y="3017520"/>
          <a:ext cx="1117600" cy="111760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0CCD0E-62D4-4844-AC54-373009A17CF3}">
      <dsp:nvSpPr>
        <dsp:cNvPr id="0" name=""/>
        <dsp:cNvSpPr/>
      </dsp:nvSpPr>
      <dsp:spPr>
        <a:xfrm>
          <a:off x="-5054129" y="-774308"/>
          <a:ext cx="6019017" cy="6019017"/>
        </a:xfrm>
        <a:prstGeom prst="blockArc">
          <a:avLst>
            <a:gd name="adj1" fmla="val 18900000"/>
            <a:gd name="adj2" fmla="val 2700000"/>
            <a:gd name="adj3" fmla="val 359"/>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45FB366-596F-48BF-9DE4-41CF4064387A}">
      <dsp:nvSpPr>
        <dsp:cNvPr id="0" name=""/>
        <dsp:cNvSpPr/>
      </dsp:nvSpPr>
      <dsp:spPr>
        <a:xfrm>
          <a:off x="359953" y="235411"/>
          <a:ext cx="9735266" cy="4706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3573"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t>Application – by Faculty</a:t>
          </a:r>
        </a:p>
      </dsp:txBody>
      <dsp:txXfrm>
        <a:off x="359953" y="235411"/>
        <a:ext cx="9735266" cy="470643"/>
      </dsp:txXfrm>
    </dsp:sp>
    <dsp:sp modelId="{1D9CD580-8E27-4DC7-9E6E-BAB87F8C6472}">
      <dsp:nvSpPr>
        <dsp:cNvPr id="0" name=""/>
        <dsp:cNvSpPr/>
      </dsp:nvSpPr>
      <dsp:spPr>
        <a:xfrm>
          <a:off x="65801" y="176580"/>
          <a:ext cx="588304" cy="58830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6F42DF-1D3A-4C8C-B86B-184B475908C2}">
      <dsp:nvSpPr>
        <dsp:cNvPr id="0" name=""/>
        <dsp:cNvSpPr/>
      </dsp:nvSpPr>
      <dsp:spPr>
        <a:xfrm>
          <a:off x="747090" y="941287"/>
          <a:ext cx="9348129" cy="4706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3573"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t>Approval – by Dept Chair</a:t>
          </a:r>
        </a:p>
      </dsp:txBody>
      <dsp:txXfrm>
        <a:off x="747090" y="941287"/>
        <a:ext cx="9348129" cy="470643"/>
      </dsp:txXfrm>
    </dsp:sp>
    <dsp:sp modelId="{40FA081C-6F29-46E3-B6D9-ABF37B024553}">
      <dsp:nvSpPr>
        <dsp:cNvPr id="0" name=""/>
        <dsp:cNvSpPr/>
      </dsp:nvSpPr>
      <dsp:spPr>
        <a:xfrm>
          <a:off x="452937" y="882456"/>
          <a:ext cx="588304" cy="58830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CF39E2-E31D-4497-A41E-D890D60B273F}">
      <dsp:nvSpPr>
        <dsp:cNvPr id="0" name=""/>
        <dsp:cNvSpPr/>
      </dsp:nvSpPr>
      <dsp:spPr>
        <a:xfrm>
          <a:off x="924117" y="1647163"/>
          <a:ext cx="9171101" cy="4706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3573"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t>Course Charge – by Student Business Services</a:t>
          </a:r>
        </a:p>
      </dsp:txBody>
      <dsp:txXfrm>
        <a:off x="924117" y="1647163"/>
        <a:ext cx="9171101" cy="470643"/>
      </dsp:txXfrm>
    </dsp:sp>
    <dsp:sp modelId="{6F178BB2-3213-4659-BF18-F107CEF868EF}">
      <dsp:nvSpPr>
        <dsp:cNvPr id="0" name=""/>
        <dsp:cNvSpPr/>
      </dsp:nvSpPr>
      <dsp:spPr>
        <a:xfrm>
          <a:off x="629965" y="1588333"/>
          <a:ext cx="588304" cy="58830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56D849A-124C-4F4C-AA1B-F2F78FBFE946}">
      <dsp:nvSpPr>
        <dsp:cNvPr id="0" name=""/>
        <dsp:cNvSpPr/>
      </dsp:nvSpPr>
      <dsp:spPr>
        <a:xfrm>
          <a:off x="924117" y="2352592"/>
          <a:ext cx="9171101" cy="4706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3573"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t>Integration – by Faculty &amp; Bookstores</a:t>
          </a:r>
        </a:p>
      </dsp:txBody>
      <dsp:txXfrm>
        <a:off x="924117" y="2352592"/>
        <a:ext cx="9171101" cy="470643"/>
      </dsp:txXfrm>
    </dsp:sp>
    <dsp:sp modelId="{80CC4286-5472-48B2-854E-46AEAA1A5D27}">
      <dsp:nvSpPr>
        <dsp:cNvPr id="0" name=""/>
        <dsp:cNvSpPr/>
      </dsp:nvSpPr>
      <dsp:spPr>
        <a:xfrm>
          <a:off x="629965" y="2293762"/>
          <a:ext cx="588304" cy="58830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05FC25A-53C3-4590-98B2-90C9DD1BC603}">
      <dsp:nvSpPr>
        <dsp:cNvPr id="0" name=""/>
        <dsp:cNvSpPr/>
      </dsp:nvSpPr>
      <dsp:spPr>
        <a:xfrm>
          <a:off x="747090" y="3058468"/>
          <a:ext cx="9348129" cy="4706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3573"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t>Delivery – through Canvas</a:t>
          </a:r>
        </a:p>
      </dsp:txBody>
      <dsp:txXfrm>
        <a:off x="747090" y="3058468"/>
        <a:ext cx="9348129" cy="470643"/>
      </dsp:txXfrm>
    </dsp:sp>
    <dsp:sp modelId="{6E0CC044-111D-4EB5-9279-D2A873B34B4C}">
      <dsp:nvSpPr>
        <dsp:cNvPr id="0" name=""/>
        <dsp:cNvSpPr/>
      </dsp:nvSpPr>
      <dsp:spPr>
        <a:xfrm>
          <a:off x="452937" y="2999638"/>
          <a:ext cx="588304" cy="58830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B88160B-801E-49FB-B778-9796F270AE1B}">
      <dsp:nvSpPr>
        <dsp:cNvPr id="0" name=""/>
        <dsp:cNvSpPr/>
      </dsp:nvSpPr>
      <dsp:spPr>
        <a:xfrm>
          <a:off x="359953" y="3764345"/>
          <a:ext cx="9735266" cy="4706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3573"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t>Payment – by ISD for Sponsored Students</a:t>
          </a:r>
        </a:p>
      </dsp:txBody>
      <dsp:txXfrm>
        <a:off x="359953" y="3764345"/>
        <a:ext cx="9735266" cy="470643"/>
      </dsp:txXfrm>
    </dsp:sp>
    <dsp:sp modelId="{BF300B78-E084-48B2-B436-6428903B613C}">
      <dsp:nvSpPr>
        <dsp:cNvPr id="0" name=""/>
        <dsp:cNvSpPr/>
      </dsp:nvSpPr>
      <dsp:spPr>
        <a:xfrm>
          <a:off x="65801" y="3705514"/>
          <a:ext cx="588304" cy="58830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0CCD0E-62D4-4844-AC54-373009A17CF3}">
      <dsp:nvSpPr>
        <dsp:cNvPr id="0" name=""/>
        <dsp:cNvSpPr/>
      </dsp:nvSpPr>
      <dsp:spPr>
        <a:xfrm>
          <a:off x="-5054129" y="-774308"/>
          <a:ext cx="6019017" cy="6019017"/>
        </a:xfrm>
        <a:prstGeom prst="blockArc">
          <a:avLst>
            <a:gd name="adj1" fmla="val 18900000"/>
            <a:gd name="adj2" fmla="val 2700000"/>
            <a:gd name="adj3" fmla="val 359"/>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45FB366-596F-48BF-9DE4-41CF4064387A}">
      <dsp:nvSpPr>
        <dsp:cNvPr id="0" name=""/>
        <dsp:cNvSpPr/>
      </dsp:nvSpPr>
      <dsp:spPr>
        <a:xfrm>
          <a:off x="620577" y="447040"/>
          <a:ext cx="9474641" cy="8940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9676" tIns="116840" rIns="116840" bIns="116840" numCol="1" spcCol="1270" anchor="ctr" anchorCtr="0">
          <a:noAutofit/>
        </a:bodyPr>
        <a:lstStyle/>
        <a:p>
          <a:pPr marL="0" lvl="0" indent="0" algn="l" defTabSz="2044700">
            <a:lnSpc>
              <a:spcPct val="90000"/>
            </a:lnSpc>
            <a:spcBef>
              <a:spcPct val="0"/>
            </a:spcBef>
            <a:spcAft>
              <a:spcPct val="35000"/>
            </a:spcAft>
            <a:buNone/>
          </a:pPr>
          <a:r>
            <a:rPr lang="en-US" sz="4600" kern="1200" dirty="0"/>
            <a:t>Dashboards</a:t>
          </a:r>
        </a:p>
      </dsp:txBody>
      <dsp:txXfrm>
        <a:off x="620577" y="447040"/>
        <a:ext cx="9474641" cy="894080"/>
      </dsp:txXfrm>
    </dsp:sp>
    <dsp:sp modelId="{1D9CD580-8E27-4DC7-9E6E-BAB87F8C6472}">
      <dsp:nvSpPr>
        <dsp:cNvPr id="0" name=""/>
        <dsp:cNvSpPr/>
      </dsp:nvSpPr>
      <dsp:spPr>
        <a:xfrm>
          <a:off x="61777" y="335280"/>
          <a:ext cx="1117600" cy="111760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6F42DF-1D3A-4C8C-B86B-184B475908C2}">
      <dsp:nvSpPr>
        <dsp:cNvPr id="0" name=""/>
        <dsp:cNvSpPr/>
      </dsp:nvSpPr>
      <dsp:spPr>
        <a:xfrm>
          <a:off x="945575" y="1788160"/>
          <a:ext cx="9149643" cy="8940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9676" tIns="116840" rIns="116840" bIns="116840" numCol="1" spcCol="1270" anchor="ctr" anchorCtr="0">
          <a:noAutofit/>
        </a:bodyPr>
        <a:lstStyle/>
        <a:p>
          <a:pPr marL="0" lvl="0" indent="0" algn="l" defTabSz="2044700">
            <a:lnSpc>
              <a:spcPct val="90000"/>
            </a:lnSpc>
            <a:spcBef>
              <a:spcPct val="0"/>
            </a:spcBef>
            <a:spcAft>
              <a:spcPct val="35000"/>
            </a:spcAft>
            <a:buNone/>
          </a:pPr>
          <a:r>
            <a:rPr lang="en-US" sz="4600" kern="1200" dirty="0"/>
            <a:t>Courses without Books</a:t>
          </a:r>
        </a:p>
      </dsp:txBody>
      <dsp:txXfrm>
        <a:off x="945575" y="1788160"/>
        <a:ext cx="9149643" cy="894080"/>
      </dsp:txXfrm>
    </dsp:sp>
    <dsp:sp modelId="{40FA081C-6F29-46E3-B6D9-ABF37B024553}">
      <dsp:nvSpPr>
        <dsp:cNvPr id="0" name=""/>
        <dsp:cNvSpPr/>
      </dsp:nvSpPr>
      <dsp:spPr>
        <a:xfrm>
          <a:off x="386775" y="1676399"/>
          <a:ext cx="1117600" cy="111760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CCF1B00-BA88-4D4F-902A-09BC5B399386}">
      <dsp:nvSpPr>
        <dsp:cNvPr id="0" name=""/>
        <dsp:cNvSpPr/>
      </dsp:nvSpPr>
      <dsp:spPr>
        <a:xfrm>
          <a:off x="620577" y="3129280"/>
          <a:ext cx="9474641" cy="8940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9676" tIns="116840" rIns="116840" bIns="116840" numCol="1" spcCol="1270" anchor="ctr" anchorCtr="0">
          <a:noAutofit/>
        </a:bodyPr>
        <a:lstStyle/>
        <a:p>
          <a:pPr marL="0" lvl="0" indent="0" algn="l" defTabSz="2044700">
            <a:lnSpc>
              <a:spcPct val="90000"/>
            </a:lnSpc>
            <a:spcBef>
              <a:spcPct val="0"/>
            </a:spcBef>
            <a:spcAft>
              <a:spcPct val="35000"/>
            </a:spcAft>
            <a:buNone/>
          </a:pPr>
          <a:r>
            <a:rPr lang="en-US" sz="4600" kern="1200" dirty="0"/>
            <a:t>Review Reports for DE Sections</a:t>
          </a:r>
        </a:p>
      </dsp:txBody>
      <dsp:txXfrm>
        <a:off x="620577" y="3129280"/>
        <a:ext cx="9474641" cy="894080"/>
      </dsp:txXfrm>
    </dsp:sp>
    <dsp:sp modelId="{80CC4286-5472-48B2-854E-46AEAA1A5D27}">
      <dsp:nvSpPr>
        <dsp:cNvPr id="0" name=""/>
        <dsp:cNvSpPr/>
      </dsp:nvSpPr>
      <dsp:spPr>
        <a:xfrm>
          <a:off x="61777" y="3017520"/>
          <a:ext cx="1117600" cy="111760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0CCD0E-62D4-4844-AC54-373009A17CF3}">
      <dsp:nvSpPr>
        <dsp:cNvPr id="0" name=""/>
        <dsp:cNvSpPr/>
      </dsp:nvSpPr>
      <dsp:spPr>
        <a:xfrm>
          <a:off x="-5054129" y="-774308"/>
          <a:ext cx="6019017" cy="6019017"/>
        </a:xfrm>
        <a:prstGeom prst="blockArc">
          <a:avLst>
            <a:gd name="adj1" fmla="val 18900000"/>
            <a:gd name="adj2" fmla="val 2700000"/>
            <a:gd name="adj3" fmla="val 359"/>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45FB366-596F-48BF-9DE4-41CF4064387A}">
      <dsp:nvSpPr>
        <dsp:cNvPr id="0" name=""/>
        <dsp:cNvSpPr/>
      </dsp:nvSpPr>
      <dsp:spPr>
        <a:xfrm>
          <a:off x="359953" y="235411"/>
          <a:ext cx="9735266" cy="4706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3573"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dirty="0"/>
            <a:t>Faculty Assignments</a:t>
          </a:r>
        </a:p>
      </dsp:txBody>
      <dsp:txXfrm>
        <a:off x="359953" y="235411"/>
        <a:ext cx="9735266" cy="470643"/>
      </dsp:txXfrm>
    </dsp:sp>
    <dsp:sp modelId="{1D9CD580-8E27-4DC7-9E6E-BAB87F8C6472}">
      <dsp:nvSpPr>
        <dsp:cNvPr id="0" name=""/>
        <dsp:cNvSpPr/>
      </dsp:nvSpPr>
      <dsp:spPr>
        <a:xfrm>
          <a:off x="65801" y="176580"/>
          <a:ext cx="588304" cy="58830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20710D-770D-425D-B065-5C6BA9C7A8CC}">
      <dsp:nvSpPr>
        <dsp:cNvPr id="0" name=""/>
        <dsp:cNvSpPr/>
      </dsp:nvSpPr>
      <dsp:spPr>
        <a:xfrm>
          <a:off x="747090" y="941287"/>
          <a:ext cx="9348129" cy="4706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3573"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dirty="0"/>
            <a:t>Course Material Adoptions</a:t>
          </a:r>
        </a:p>
      </dsp:txBody>
      <dsp:txXfrm>
        <a:off x="747090" y="941287"/>
        <a:ext cx="9348129" cy="470643"/>
      </dsp:txXfrm>
    </dsp:sp>
    <dsp:sp modelId="{80CC4286-5472-48B2-854E-46AEAA1A5D27}">
      <dsp:nvSpPr>
        <dsp:cNvPr id="0" name=""/>
        <dsp:cNvSpPr/>
      </dsp:nvSpPr>
      <dsp:spPr>
        <a:xfrm>
          <a:off x="452937" y="882456"/>
          <a:ext cx="588304" cy="58830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939C5E-64A5-48EF-8E5A-A3F0BC166796}">
      <dsp:nvSpPr>
        <dsp:cNvPr id="0" name=""/>
        <dsp:cNvSpPr/>
      </dsp:nvSpPr>
      <dsp:spPr>
        <a:xfrm>
          <a:off x="924117" y="1647163"/>
          <a:ext cx="9171101" cy="4706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3573"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dirty="0"/>
            <a:t>Utilize AIP Dashboards and/or Bookstore Website to Determine Course Material Needs</a:t>
          </a:r>
        </a:p>
      </dsp:txBody>
      <dsp:txXfrm>
        <a:off x="924117" y="1647163"/>
        <a:ext cx="9171101" cy="470643"/>
      </dsp:txXfrm>
    </dsp:sp>
    <dsp:sp modelId="{F1ABE836-E9C1-4AF0-ABC8-AB2FCC10A0C3}">
      <dsp:nvSpPr>
        <dsp:cNvPr id="0" name=""/>
        <dsp:cNvSpPr/>
      </dsp:nvSpPr>
      <dsp:spPr>
        <a:xfrm>
          <a:off x="629965" y="1588333"/>
          <a:ext cx="588304" cy="58830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3B3FBD8-7172-42DA-8F42-A5F7F6015C3D}">
      <dsp:nvSpPr>
        <dsp:cNvPr id="0" name=""/>
        <dsp:cNvSpPr/>
      </dsp:nvSpPr>
      <dsp:spPr>
        <a:xfrm>
          <a:off x="924117" y="2352592"/>
          <a:ext cx="9171101" cy="4706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3573"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dirty="0"/>
            <a:t>Submit Course Material Quote Request to Campus Bookstore for Bulk Purchases</a:t>
          </a:r>
        </a:p>
      </dsp:txBody>
      <dsp:txXfrm>
        <a:off x="924117" y="2352592"/>
        <a:ext cx="9171101" cy="470643"/>
      </dsp:txXfrm>
    </dsp:sp>
    <dsp:sp modelId="{F1E625C1-1188-41C1-B43F-8AF8AE841E77}">
      <dsp:nvSpPr>
        <dsp:cNvPr id="0" name=""/>
        <dsp:cNvSpPr/>
      </dsp:nvSpPr>
      <dsp:spPr>
        <a:xfrm>
          <a:off x="629965" y="2293762"/>
          <a:ext cx="588304" cy="58830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4A6DC2-4FB9-4911-976F-3C1155DBBC44}">
      <dsp:nvSpPr>
        <dsp:cNvPr id="0" name=""/>
        <dsp:cNvSpPr/>
      </dsp:nvSpPr>
      <dsp:spPr>
        <a:xfrm>
          <a:off x="747090" y="3058468"/>
          <a:ext cx="9348129" cy="4706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3573"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dirty="0"/>
            <a:t>Use Bookstore Quote to Request a PO from ISD</a:t>
          </a:r>
        </a:p>
      </dsp:txBody>
      <dsp:txXfrm>
        <a:off x="747090" y="3058468"/>
        <a:ext cx="9348129" cy="470643"/>
      </dsp:txXfrm>
    </dsp:sp>
    <dsp:sp modelId="{DE2BBD4D-D8BE-42D7-843A-8CF1CE459BDC}">
      <dsp:nvSpPr>
        <dsp:cNvPr id="0" name=""/>
        <dsp:cNvSpPr/>
      </dsp:nvSpPr>
      <dsp:spPr>
        <a:xfrm>
          <a:off x="452937" y="2999638"/>
          <a:ext cx="588304" cy="58830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9257C15-04BB-4617-BCC8-34DEF910CB2A}">
      <dsp:nvSpPr>
        <dsp:cNvPr id="0" name=""/>
        <dsp:cNvSpPr/>
      </dsp:nvSpPr>
      <dsp:spPr>
        <a:xfrm>
          <a:off x="359953" y="3764345"/>
          <a:ext cx="9735266" cy="4706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3573"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dirty="0"/>
            <a:t>Course Materials Charged and Available for Pickup after PO received</a:t>
          </a:r>
        </a:p>
      </dsp:txBody>
      <dsp:txXfrm>
        <a:off x="359953" y="3764345"/>
        <a:ext cx="9735266" cy="470643"/>
      </dsp:txXfrm>
    </dsp:sp>
    <dsp:sp modelId="{C2073766-AC99-4072-9C77-5545CA52644F}">
      <dsp:nvSpPr>
        <dsp:cNvPr id="0" name=""/>
        <dsp:cNvSpPr/>
      </dsp:nvSpPr>
      <dsp:spPr>
        <a:xfrm>
          <a:off x="65801" y="3705514"/>
          <a:ext cx="588304" cy="58830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E44FC3-AE1F-4475-86BD-ABF7A608B8B2}">
      <dsp:nvSpPr>
        <dsp:cNvPr id="0" name=""/>
        <dsp:cNvSpPr/>
      </dsp:nvSpPr>
      <dsp:spPr>
        <a:xfrm>
          <a:off x="180841" y="210854"/>
          <a:ext cx="3362876" cy="275374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innerShdw blurRad="63500" dist="50800" dir="18900000">
            <a:prstClr val="black">
              <a:alpha val="50000"/>
            </a:prstClr>
          </a:innerShdw>
        </a:effectLst>
      </dsp:spPr>
      <dsp:style>
        <a:lnRef idx="2">
          <a:scrgbClr r="0" g="0" b="0"/>
        </a:lnRef>
        <a:fillRef idx="1">
          <a:scrgbClr r="0" g="0" b="0"/>
        </a:fillRef>
        <a:effectRef idx="0">
          <a:scrgbClr r="0" g="0" b="0"/>
        </a:effectRef>
        <a:fontRef idx="minor">
          <a:schemeClr val="lt1"/>
        </a:fontRef>
      </dsp:style>
    </dsp:sp>
    <dsp:sp modelId="{341BC1C3-4C81-4DA7-AC16-DFBEE75E48AC}">
      <dsp:nvSpPr>
        <dsp:cNvPr id="0" name=""/>
        <dsp:cNvSpPr/>
      </dsp:nvSpPr>
      <dsp:spPr>
        <a:xfrm>
          <a:off x="486557" y="501285"/>
          <a:ext cx="3362876" cy="2753749"/>
        </a:xfrm>
        <a:prstGeom prst="roundRect">
          <a:avLst>
            <a:gd name="adj" fmla="val 10000"/>
          </a:avLst>
        </a:prstGeom>
        <a:solidFill>
          <a:schemeClr val="lt1">
            <a:alpha val="90000"/>
            <a:hueOff val="0"/>
            <a:satOff val="0"/>
            <a:lumOff val="0"/>
            <a:alphaOff val="0"/>
          </a:schemeClr>
        </a:solidFill>
        <a:ln w="25400" cap="flat" cmpd="sng" algn="ctr">
          <a:solidFill>
            <a:srgbClr val="7030A0"/>
          </a:solidFill>
          <a:prstDash val="solid"/>
        </a:ln>
        <a:effectLst>
          <a:innerShdw blurRad="63500" dist="50800" dir="18900000">
            <a:prstClr val="black">
              <a:alpha val="50000"/>
            </a:prstClr>
          </a:innerShdw>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defRPr cap="all"/>
          </a:pPr>
          <a:r>
            <a:rPr lang="en-US" sz="2200" b="0" i="0" kern="1200" dirty="0">
              <a:solidFill>
                <a:schemeClr val="bg1"/>
              </a:solidFill>
              <a:hlinkClick xmlns:r="http://schemas.openxmlformats.org/officeDocument/2006/relationships" r:id="rId1"/>
            </a:rPr>
            <a:t>TEXSHARE CARD</a:t>
          </a:r>
          <a:endParaRPr lang="en-US" sz="2200" kern="1200" dirty="0">
            <a:solidFill>
              <a:schemeClr val="bg1"/>
            </a:solidFill>
          </a:endParaRPr>
        </a:p>
        <a:p>
          <a:pPr marL="0" lvl="0" indent="0" algn="ctr" defTabSz="977900">
            <a:lnSpc>
              <a:spcPct val="90000"/>
            </a:lnSpc>
            <a:spcBef>
              <a:spcPct val="0"/>
            </a:spcBef>
            <a:spcAft>
              <a:spcPct val="35000"/>
            </a:spcAft>
            <a:buNone/>
          </a:pPr>
          <a:r>
            <a:rPr lang="en-US" sz="2200" kern="1200" dirty="0">
              <a:solidFill>
                <a:schemeClr val="tx1"/>
              </a:solidFill>
            </a:rPr>
            <a:t>CARD ALLOWS STUDENTS, FACULTY AND STAFF AT TCC TO CHECK OUT BOOKS AT COLLEGE AND UNIVERSITY LIBRARIES THROUGHOUT THE STATE</a:t>
          </a:r>
          <a:r>
            <a:rPr lang="en-US" sz="2200" kern="1200" dirty="0">
              <a:solidFill>
                <a:schemeClr val="bg1"/>
              </a:solidFill>
            </a:rPr>
            <a:t>.</a:t>
          </a:r>
          <a:endParaRPr lang="en-US" sz="2200" kern="1200" dirty="0"/>
        </a:p>
      </dsp:txBody>
      <dsp:txXfrm>
        <a:off x="567212" y="581940"/>
        <a:ext cx="3201566" cy="2592439"/>
      </dsp:txXfrm>
    </dsp:sp>
    <dsp:sp modelId="{F32B648D-11E3-4E61-AEA5-30E8792A05DD}">
      <dsp:nvSpPr>
        <dsp:cNvPr id="0" name=""/>
        <dsp:cNvSpPr/>
      </dsp:nvSpPr>
      <dsp:spPr>
        <a:xfrm>
          <a:off x="3998868" y="2626666"/>
          <a:ext cx="3394875" cy="282552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innerShdw blurRad="63500" dist="50800" dir="18900000">
            <a:prstClr val="black">
              <a:alpha val="50000"/>
            </a:prstClr>
          </a:innerShdw>
        </a:effectLst>
      </dsp:spPr>
      <dsp:style>
        <a:lnRef idx="2">
          <a:scrgbClr r="0" g="0" b="0"/>
        </a:lnRef>
        <a:fillRef idx="1">
          <a:scrgbClr r="0" g="0" b="0"/>
        </a:fillRef>
        <a:effectRef idx="0">
          <a:scrgbClr r="0" g="0" b="0"/>
        </a:effectRef>
        <a:fontRef idx="minor">
          <a:schemeClr val="lt1"/>
        </a:fontRef>
      </dsp:style>
    </dsp:sp>
    <dsp:sp modelId="{38491D6C-A600-4ADC-B716-22B6051960D9}">
      <dsp:nvSpPr>
        <dsp:cNvPr id="0" name=""/>
        <dsp:cNvSpPr/>
      </dsp:nvSpPr>
      <dsp:spPr>
        <a:xfrm>
          <a:off x="4304584" y="2917097"/>
          <a:ext cx="3394875" cy="2825523"/>
        </a:xfrm>
        <a:prstGeom prst="roundRect">
          <a:avLst>
            <a:gd name="adj" fmla="val 10000"/>
          </a:avLst>
        </a:prstGeom>
        <a:solidFill>
          <a:schemeClr val="lt1">
            <a:alpha val="90000"/>
            <a:hueOff val="0"/>
            <a:satOff val="0"/>
            <a:lumOff val="0"/>
            <a:alphaOff val="0"/>
          </a:schemeClr>
        </a:solidFill>
        <a:ln w="25400" cap="flat" cmpd="sng" algn="ctr">
          <a:solidFill>
            <a:srgbClr val="7030A0"/>
          </a:solidFill>
          <a:prstDash val="solid"/>
        </a:ln>
        <a:effectLst>
          <a:innerShdw blurRad="63500" dist="50800">
            <a:prstClr val="black">
              <a:alpha val="50000"/>
            </a:prstClr>
          </a:innerShdw>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defRPr cap="all"/>
          </a:pPr>
          <a:r>
            <a:rPr lang="en-US" sz="2200" b="0" i="0" kern="1200" dirty="0">
              <a:hlinkClick xmlns:r="http://schemas.openxmlformats.org/officeDocument/2006/relationships" r:id="rId2"/>
            </a:rPr>
            <a:t>INTERLIBRARY LOAN (ILL)</a:t>
          </a:r>
          <a:endParaRPr lang="en-US" sz="2200" b="0" i="0" kern="1200" dirty="0"/>
        </a:p>
        <a:p>
          <a:pPr marL="0" lvl="0" indent="0" algn="ctr" defTabSz="977900">
            <a:lnSpc>
              <a:spcPct val="90000"/>
            </a:lnSpc>
            <a:spcBef>
              <a:spcPct val="0"/>
            </a:spcBef>
            <a:spcAft>
              <a:spcPct val="35000"/>
            </a:spcAft>
            <a:buNone/>
            <a:defRPr cap="all"/>
          </a:pPr>
          <a:r>
            <a:rPr lang="en-US" sz="2200" b="0" i="0" kern="1200" dirty="0"/>
            <a:t>ACCESS TO MATERIALS NOT IN OUR COLLECTION. IT’S Solely for faculty and staff</a:t>
          </a:r>
        </a:p>
      </dsp:txBody>
      <dsp:txXfrm>
        <a:off x="4387341" y="2999854"/>
        <a:ext cx="3229361" cy="2660009"/>
      </dsp:txXfrm>
    </dsp:sp>
    <dsp:sp modelId="{E9B7973C-7CB1-4E31-8B0B-5654BB4FC029}">
      <dsp:nvSpPr>
        <dsp:cNvPr id="0" name=""/>
        <dsp:cNvSpPr/>
      </dsp:nvSpPr>
      <dsp:spPr>
        <a:xfrm>
          <a:off x="7886533" y="266921"/>
          <a:ext cx="3351044" cy="246501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innerShdw blurRad="63500" dist="50800" dir="18900000">
            <a:prstClr val="black">
              <a:alpha val="50000"/>
            </a:prstClr>
          </a:innerShdw>
        </a:effectLst>
      </dsp:spPr>
      <dsp:style>
        <a:lnRef idx="2">
          <a:scrgbClr r="0" g="0" b="0"/>
        </a:lnRef>
        <a:fillRef idx="1">
          <a:scrgbClr r="0" g="0" b="0"/>
        </a:fillRef>
        <a:effectRef idx="0">
          <a:scrgbClr r="0" g="0" b="0"/>
        </a:effectRef>
        <a:fontRef idx="minor">
          <a:schemeClr val="lt1"/>
        </a:fontRef>
      </dsp:style>
    </dsp:sp>
    <dsp:sp modelId="{46EADA02-E70B-4205-A8BD-18249110F5E0}">
      <dsp:nvSpPr>
        <dsp:cNvPr id="0" name=""/>
        <dsp:cNvSpPr/>
      </dsp:nvSpPr>
      <dsp:spPr>
        <a:xfrm>
          <a:off x="8192250" y="557351"/>
          <a:ext cx="3351044" cy="2465012"/>
        </a:xfrm>
        <a:prstGeom prst="roundRect">
          <a:avLst>
            <a:gd name="adj" fmla="val 10000"/>
          </a:avLst>
        </a:prstGeom>
        <a:solidFill>
          <a:schemeClr val="lt1">
            <a:alpha val="90000"/>
            <a:hueOff val="0"/>
            <a:satOff val="0"/>
            <a:lumOff val="0"/>
            <a:alphaOff val="0"/>
          </a:schemeClr>
        </a:solidFill>
        <a:ln w="25400" cap="flat" cmpd="sng" algn="ctr">
          <a:solidFill>
            <a:srgbClr val="7030A0"/>
          </a:solidFill>
          <a:prstDash val="solid"/>
        </a:ln>
        <a:effectLst>
          <a:innerShdw blurRad="63500" dist="50800" dir="18900000">
            <a:prstClr val="black">
              <a:alpha val="50000"/>
            </a:prstClr>
          </a:innerShdw>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defRPr cap="all"/>
          </a:pPr>
          <a:r>
            <a:rPr lang="en-US" sz="2200" b="0" i="0" kern="1200" dirty="0">
              <a:hlinkClick xmlns:r="http://schemas.openxmlformats.org/officeDocument/2006/relationships" r:id="rId3"/>
            </a:rPr>
            <a:t>TCC Device Loan Program</a:t>
          </a:r>
          <a:endParaRPr lang="en-US" sz="2200" b="0" i="0" kern="1200" dirty="0"/>
        </a:p>
        <a:p>
          <a:pPr marL="0" lvl="0" indent="0" algn="ctr" defTabSz="977900">
            <a:lnSpc>
              <a:spcPct val="90000"/>
            </a:lnSpc>
            <a:spcBef>
              <a:spcPct val="0"/>
            </a:spcBef>
            <a:spcAft>
              <a:spcPct val="35000"/>
            </a:spcAft>
            <a:buNone/>
          </a:pPr>
          <a:r>
            <a:rPr lang="en-US" sz="2200" b="0" i="0" kern="1200" dirty="0">
              <a:solidFill>
                <a:schemeClr val="tx1"/>
              </a:solidFill>
            </a:rPr>
            <a:t>ADJUCT FACULTY AND STUDENTS CAN BORROW DEVICES FROM THE LIBRARY.</a:t>
          </a:r>
          <a:endParaRPr lang="en-US" sz="2200" kern="1200" dirty="0">
            <a:solidFill>
              <a:schemeClr val="tx1"/>
            </a:solidFill>
          </a:endParaRPr>
        </a:p>
      </dsp:txBody>
      <dsp:txXfrm>
        <a:off x="8264448" y="629549"/>
        <a:ext cx="3206648" cy="23206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E44FC3-AE1F-4475-86BD-ABF7A608B8B2}">
      <dsp:nvSpPr>
        <dsp:cNvPr id="0" name=""/>
        <dsp:cNvSpPr/>
      </dsp:nvSpPr>
      <dsp:spPr>
        <a:xfrm>
          <a:off x="-912" y="878527"/>
          <a:ext cx="3261417" cy="279690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innerShdw blurRad="63500" dist="50800" dir="18900000">
            <a:prstClr val="black">
              <a:alpha val="50000"/>
            </a:prstClr>
          </a:innerShdw>
        </a:effectLst>
      </dsp:spPr>
      <dsp:style>
        <a:lnRef idx="2">
          <a:scrgbClr r="0" g="0" b="0"/>
        </a:lnRef>
        <a:fillRef idx="1">
          <a:scrgbClr r="0" g="0" b="0"/>
        </a:fillRef>
        <a:effectRef idx="0">
          <a:scrgbClr r="0" g="0" b="0"/>
        </a:effectRef>
        <a:fontRef idx="minor">
          <a:schemeClr val="lt1"/>
        </a:fontRef>
      </dsp:style>
    </dsp:sp>
    <dsp:sp modelId="{341BC1C3-4C81-4DA7-AC16-DFBEE75E48AC}">
      <dsp:nvSpPr>
        <dsp:cNvPr id="0" name=""/>
        <dsp:cNvSpPr/>
      </dsp:nvSpPr>
      <dsp:spPr>
        <a:xfrm>
          <a:off x="261445" y="1127767"/>
          <a:ext cx="3261417" cy="2796908"/>
        </a:xfrm>
        <a:prstGeom prst="roundRect">
          <a:avLst>
            <a:gd name="adj" fmla="val 10000"/>
          </a:avLst>
        </a:prstGeom>
        <a:solidFill>
          <a:schemeClr val="lt1">
            <a:alpha val="90000"/>
            <a:hueOff val="0"/>
            <a:satOff val="0"/>
            <a:lumOff val="0"/>
            <a:alphaOff val="0"/>
          </a:schemeClr>
        </a:solidFill>
        <a:ln w="25400" cap="flat" cmpd="sng" algn="ctr">
          <a:solidFill>
            <a:srgbClr val="7030A0"/>
          </a:solidFill>
          <a:prstDash val="solid"/>
        </a:ln>
        <a:effectLst>
          <a:innerShdw blurRad="63500" dist="50800" dir="18900000">
            <a:prstClr val="black">
              <a:alpha val="50000"/>
            </a:prstClr>
          </a:innerShdw>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defRPr cap="all"/>
          </a:pPr>
          <a:r>
            <a:rPr lang="en-US" sz="1900" b="0" i="0" u="sng" kern="1200" dirty="0">
              <a:solidFill>
                <a:schemeClr val="tx1"/>
              </a:solidFill>
            </a:rPr>
            <a:t>reserves </a:t>
          </a:r>
        </a:p>
        <a:p>
          <a:pPr marL="0" lvl="0" indent="0" algn="ctr" defTabSz="844550">
            <a:lnSpc>
              <a:spcPct val="90000"/>
            </a:lnSpc>
            <a:spcBef>
              <a:spcPct val="0"/>
            </a:spcBef>
            <a:spcAft>
              <a:spcPct val="35000"/>
            </a:spcAft>
            <a:buNone/>
          </a:pPr>
          <a:r>
            <a:rPr lang="en-US" sz="1900" b="0" i="0" kern="1200" dirty="0">
              <a:solidFill>
                <a:schemeClr val="tx1"/>
              </a:solidFill>
            </a:rPr>
            <a:t>CALL:  </a:t>
          </a:r>
          <a:r>
            <a:rPr lang="en-US" sz="1900" b="0" i="0" u="sng" kern="1200" dirty="0">
              <a:solidFill>
                <a:schemeClr val="tx1"/>
              </a:solidFill>
            </a:rPr>
            <a:t>(</a:t>
          </a:r>
          <a:r>
            <a:rPr lang="en-US" sz="1900" b="0" i="0" u="none" kern="1200" dirty="0">
              <a:solidFill>
                <a:schemeClr val="tx1"/>
              </a:solidFill>
            </a:rPr>
            <a:t>817) 515-4524  OR </a:t>
          </a:r>
        </a:p>
        <a:p>
          <a:pPr marL="0" lvl="0" indent="0" algn="ctr" defTabSz="844550">
            <a:lnSpc>
              <a:spcPct val="90000"/>
            </a:lnSpc>
            <a:spcBef>
              <a:spcPct val="0"/>
            </a:spcBef>
            <a:spcAft>
              <a:spcPct val="35000"/>
            </a:spcAft>
            <a:buNone/>
          </a:pPr>
          <a:r>
            <a:rPr lang="en-US" sz="1900" kern="1200" dirty="0">
              <a:solidFill>
                <a:schemeClr val="tx1"/>
              </a:solidFill>
            </a:rPr>
            <a:t>EMAIL: RESERVES CORDINAR DEDRA THOMAS AT</a:t>
          </a:r>
          <a:r>
            <a:rPr lang="en-US" sz="1900" kern="1200" dirty="0">
              <a:solidFill>
                <a:schemeClr val="bg1"/>
              </a:solidFill>
            </a:rPr>
            <a:t> </a:t>
          </a:r>
          <a:r>
            <a:rPr lang="en-US" sz="1900" kern="1200" dirty="0">
              <a:solidFill>
                <a:schemeClr val="tx1"/>
              </a:solidFill>
              <a:hlinkClick xmlns:r="http://schemas.openxmlformats.org/officeDocument/2006/relationships" r:id="rId1"/>
            </a:rPr>
            <a:t>DEDRA.THOMAS@TCCD.EDU</a:t>
          </a:r>
          <a:r>
            <a:rPr lang="en-US" sz="1900" kern="1200" dirty="0">
              <a:solidFill>
                <a:schemeClr val="tx1"/>
              </a:solidFill>
            </a:rPr>
            <a:t>  </a:t>
          </a:r>
        </a:p>
      </dsp:txBody>
      <dsp:txXfrm>
        <a:off x="343364" y="1209686"/>
        <a:ext cx="3097579" cy="2633070"/>
      </dsp:txXfrm>
    </dsp:sp>
    <dsp:sp modelId="{F32B648D-11E3-4E61-AEA5-30E8792A05DD}">
      <dsp:nvSpPr>
        <dsp:cNvPr id="0" name=""/>
        <dsp:cNvSpPr/>
      </dsp:nvSpPr>
      <dsp:spPr>
        <a:xfrm>
          <a:off x="3669757" y="2514648"/>
          <a:ext cx="3164442" cy="303001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innerShdw blurRad="63500" dist="50800" dir="18900000">
            <a:prstClr val="black">
              <a:alpha val="50000"/>
            </a:prstClr>
          </a:innerShdw>
        </a:effectLst>
      </dsp:spPr>
      <dsp:style>
        <a:lnRef idx="2">
          <a:scrgbClr r="0" g="0" b="0"/>
        </a:lnRef>
        <a:fillRef idx="1">
          <a:scrgbClr r="0" g="0" b="0"/>
        </a:fillRef>
        <a:effectRef idx="0">
          <a:scrgbClr r="0" g="0" b="0"/>
        </a:effectRef>
        <a:fontRef idx="minor">
          <a:schemeClr val="lt1"/>
        </a:fontRef>
      </dsp:style>
    </dsp:sp>
    <dsp:sp modelId="{38491D6C-A600-4ADC-B716-22B6051960D9}">
      <dsp:nvSpPr>
        <dsp:cNvPr id="0" name=""/>
        <dsp:cNvSpPr/>
      </dsp:nvSpPr>
      <dsp:spPr>
        <a:xfrm>
          <a:off x="3932115" y="2763888"/>
          <a:ext cx="3164442" cy="3030017"/>
        </a:xfrm>
        <a:prstGeom prst="roundRect">
          <a:avLst>
            <a:gd name="adj" fmla="val 10000"/>
          </a:avLst>
        </a:prstGeom>
        <a:solidFill>
          <a:schemeClr val="lt1">
            <a:alpha val="90000"/>
            <a:hueOff val="0"/>
            <a:satOff val="0"/>
            <a:lumOff val="0"/>
            <a:alphaOff val="0"/>
          </a:schemeClr>
        </a:solidFill>
        <a:ln w="25400" cap="flat" cmpd="sng" algn="ctr">
          <a:solidFill>
            <a:srgbClr val="7030A0"/>
          </a:solidFill>
          <a:prstDash val="solid"/>
        </a:ln>
        <a:effectLst>
          <a:innerShdw blurRad="63500" dist="50800">
            <a:prstClr val="black">
              <a:alpha val="50000"/>
            </a:prstClr>
          </a:innerShdw>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defRPr cap="all"/>
          </a:pPr>
          <a:r>
            <a:rPr lang="en-US" sz="1900" b="0" i="0" kern="1200" dirty="0">
              <a:hlinkClick xmlns:r="http://schemas.openxmlformats.org/officeDocument/2006/relationships" r:id="rId2"/>
            </a:rPr>
            <a:t>TCC Tech Support</a:t>
          </a:r>
          <a:endParaRPr lang="en-US" sz="1900" b="0" i="0" kern="1200" dirty="0"/>
        </a:p>
        <a:p>
          <a:pPr marL="0" lvl="0" indent="0" algn="ctr" defTabSz="844550">
            <a:lnSpc>
              <a:spcPct val="90000"/>
            </a:lnSpc>
            <a:spcBef>
              <a:spcPct val="0"/>
            </a:spcBef>
            <a:spcAft>
              <a:spcPct val="35000"/>
            </a:spcAft>
            <a:buNone/>
          </a:pPr>
          <a:r>
            <a:rPr lang="en-US" sz="1900" b="0" i="0" kern="1200" dirty="0">
              <a:solidFill>
                <a:schemeClr val="tx1"/>
              </a:solidFill>
            </a:rPr>
            <a:t>TCC OFFERS FREE ONLINE TECH SUPPORT 24/7. USE THE LINK TO GET ASSISTANCE</a:t>
          </a:r>
        </a:p>
      </dsp:txBody>
      <dsp:txXfrm>
        <a:off x="4020861" y="2852634"/>
        <a:ext cx="2986950" cy="2852525"/>
      </dsp:txXfrm>
    </dsp:sp>
    <dsp:sp modelId="{E9B7973C-7CB1-4E31-8B0B-5654BB4FC029}">
      <dsp:nvSpPr>
        <dsp:cNvPr id="0" name=""/>
        <dsp:cNvSpPr/>
      </dsp:nvSpPr>
      <dsp:spPr>
        <a:xfrm>
          <a:off x="7219084" y="759356"/>
          <a:ext cx="3671113" cy="219882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innerShdw blurRad="63500" dist="50800" dir="18900000">
            <a:prstClr val="black">
              <a:alpha val="50000"/>
            </a:prstClr>
          </a:innerShdw>
        </a:effectLst>
      </dsp:spPr>
      <dsp:style>
        <a:lnRef idx="2">
          <a:scrgbClr r="0" g="0" b="0"/>
        </a:lnRef>
        <a:fillRef idx="1">
          <a:scrgbClr r="0" g="0" b="0"/>
        </a:fillRef>
        <a:effectRef idx="0">
          <a:scrgbClr r="0" g="0" b="0"/>
        </a:effectRef>
        <a:fontRef idx="minor">
          <a:schemeClr val="lt1"/>
        </a:fontRef>
      </dsp:style>
    </dsp:sp>
    <dsp:sp modelId="{46EADA02-E70B-4205-A8BD-18249110F5E0}">
      <dsp:nvSpPr>
        <dsp:cNvPr id="0" name=""/>
        <dsp:cNvSpPr/>
      </dsp:nvSpPr>
      <dsp:spPr>
        <a:xfrm>
          <a:off x="7481442" y="1008597"/>
          <a:ext cx="3671113" cy="2198822"/>
        </a:xfrm>
        <a:prstGeom prst="roundRect">
          <a:avLst>
            <a:gd name="adj" fmla="val 10000"/>
          </a:avLst>
        </a:prstGeom>
        <a:solidFill>
          <a:schemeClr val="lt1">
            <a:alpha val="90000"/>
            <a:hueOff val="0"/>
            <a:satOff val="0"/>
            <a:lumOff val="0"/>
            <a:alphaOff val="0"/>
          </a:schemeClr>
        </a:solidFill>
        <a:ln w="25400" cap="flat" cmpd="sng" algn="ctr">
          <a:solidFill>
            <a:srgbClr val="7030A0"/>
          </a:solidFill>
          <a:prstDash val="solid"/>
        </a:ln>
        <a:effectLst>
          <a:innerShdw blurRad="63500" dist="50800" dir="18900000">
            <a:prstClr val="black">
              <a:alpha val="50000"/>
            </a:prstClr>
          </a:innerShdw>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defRPr cap="all"/>
          </a:pPr>
          <a:r>
            <a:rPr lang="en-US" sz="1900" b="0" i="0" kern="1200" dirty="0">
              <a:hlinkClick xmlns:r="http://schemas.openxmlformats.org/officeDocument/2006/relationships" r:id="rId3"/>
            </a:rPr>
            <a:t>LibAnswers</a:t>
          </a:r>
          <a:r>
            <a:rPr lang="en-US" sz="1900" b="0" i="0" kern="1200" dirty="0"/>
            <a:t> </a:t>
          </a:r>
          <a:endParaRPr lang="en-US" sz="1900" b="0" i="0" kern="1200" dirty="0">
            <a:solidFill>
              <a:schemeClr val="bg1"/>
            </a:solidFill>
          </a:endParaRPr>
        </a:p>
        <a:p>
          <a:pPr marL="0" lvl="0" indent="0" algn="ctr" defTabSz="844550">
            <a:lnSpc>
              <a:spcPct val="90000"/>
            </a:lnSpc>
            <a:spcBef>
              <a:spcPct val="0"/>
            </a:spcBef>
            <a:spcAft>
              <a:spcPct val="35000"/>
            </a:spcAft>
            <a:buNone/>
          </a:pPr>
          <a:r>
            <a:rPr lang="en-US" sz="1900" b="0" i="0" kern="1200" dirty="0">
              <a:solidFill>
                <a:schemeClr val="tx1"/>
              </a:solidFill>
            </a:rPr>
            <a:t>THIS LINK DIRECTS USERS TO THE LIBANSWERS PAGE OF THE TCC LIBRARY WEBSITE AND INCLUDES FAQ AND HOW TO CONTACT LIBRARY STAFF FOR ASSISTANCE</a:t>
          </a:r>
          <a:endParaRPr lang="en-US" sz="1900" kern="1200" dirty="0">
            <a:solidFill>
              <a:schemeClr val="tx1"/>
            </a:solidFill>
          </a:endParaRPr>
        </a:p>
      </dsp:txBody>
      <dsp:txXfrm>
        <a:off x="7545843" y="1072998"/>
        <a:ext cx="3542311" cy="20700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D14348-B7C3-478A-8A1E-87C21A3BCD6C}">
      <dsp:nvSpPr>
        <dsp:cNvPr id="0" name=""/>
        <dsp:cNvSpPr/>
      </dsp:nvSpPr>
      <dsp:spPr>
        <a:xfrm>
          <a:off x="0" y="428"/>
          <a:ext cx="9664822" cy="100217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B1B2D6-3605-4DB9-AD56-0AC40FFEBA9E}">
      <dsp:nvSpPr>
        <dsp:cNvPr id="0" name=""/>
        <dsp:cNvSpPr/>
      </dsp:nvSpPr>
      <dsp:spPr>
        <a:xfrm>
          <a:off x="303157" y="225917"/>
          <a:ext cx="551195" cy="55119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1E106BC-B394-435C-85C7-364F1F535F14}">
      <dsp:nvSpPr>
        <dsp:cNvPr id="0" name=""/>
        <dsp:cNvSpPr/>
      </dsp:nvSpPr>
      <dsp:spPr>
        <a:xfrm>
          <a:off x="1157510" y="428"/>
          <a:ext cx="8507311" cy="10021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063" tIns="106063" rIns="106063" bIns="106063" numCol="1" spcCol="1270" anchor="ctr" anchorCtr="0">
          <a:noAutofit/>
        </a:bodyPr>
        <a:lstStyle/>
        <a:p>
          <a:pPr marL="0" lvl="0" indent="0" algn="l" defTabSz="1022350">
            <a:lnSpc>
              <a:spcPct val="90000"/>
            </a:lnSpc>
            <a:spcBef>
              <a:spcPct val="0"/>
            </a:spcBef>
            <a:spcAft>
              <a:spcPct val="35000"/>
            </a:spcAft>
            <a:buNone/>
          </a:pPr>
          <a:r>
            <a:rPr lang="en-US" sz="2300" b="1" kern="1200" dirty="0"/>
            <a:t>APPROACH</a:t>
          </a:r>
        </a:p>
        <a:p>
          <a:pPr marL="0" lvl="0" indent="0" algn="l" defTabSz="1022350">
            <a:lnSpc>
              <a:spcPct val="90000"/>
            </a:lnSpc>
            <a:spcBef>
              <a:spcPct val="0"/>
            </a:spcBef>
            <a:spcAft>
              <a:spcPct val="35000"/>
            </a:spcAft>
            <a:buNone/>
          </a:pPr>
          <a:r>
            <a:rPr lang="en-US" sz="2300" kern="1200" dirty="0">
              <a:solidFill>
                <a:schemeClr val="tx1">
                  <a:lumMod val="75000"/>
                  <a:lumOff val="25000"/>
                </a:schemeClr>
              </a:solidFill>
            </a:rPr>
            <a:t>Educational, Administrative, Neutral</a:t>
          </a:r>
        </a:p>
      </dsp:txBody>
      <dsp:txXfrm>
        <a:off x="1157510" y="428"/>
        <a:ext cx="8507311" cy="1002173"/>
      </dsp:txXfrm>
    </dsp:sp>
    <dsp:sp modelId="{13B7C1BE-DDF1-4A8C-9470-3902B21A6B56}">
      <dsp:nvSpPr>
        <dsp:cNvPr id="0" name=""/>
        <dsp:cNvSpPr/>
      </dsp:nvSpPr>
      <dsp:spPr>
        <a:xfrm>
          <a:off x="0" y="1253145"/>
          <a:ext cx="9664822" cy="100217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69C93F-A798-4B3E-AA53-EFE1BDF2CC2F}">
      <dsp:nvSpPr>
        <dsp:cNvPr id="0" name=""/>
        <dsp:cNvSpPr/>
      </dsp:nvSpPr>
      <dsp:spPr>
        <a:xfrm>
          <a:off x="303157" y="1478634"/>
          <a:ext cx="551195" cy="5511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5324CA3-9639-45F4-B695-779D64EAB280}">
      <dsp:nvSpPr>
        <dsp:cNvPr id="0" name=""/>
        <dsp:cNvSpPr/>
      </dsp:nvSpPr>
      <dsp:spPr>
        <a:xfrm>
          <a:off x="1157510" y="1253145"/>
          <a:ext cx="8507311" cy="10021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063" tIns="106063" rIns="106063" bIns="106063" numCol="1" spcCol="1270" anchor="ctr" anchorCtr="0">
          <a:noAutofit/>
        </a:bodyPr>
        <a:lstStyle/>
        <a:p>
          <a:pPr marL="0" lvl="0" indent="0" algn="l" defTabSz="1022350">
            <a:lnSpc>
              <a:spcPct val="90000"/>
            </a:lnSpc>
            <a:spcBef>
              <a:spcPct val="0"/>
            </a:spcBef>
            <a:spcAft>
              <a:spcPct val="35000"/>
            </a:spcAft>
            <a:buNone/>
          </a:pPr>
          <a:r>
            <a:rPr lang="en-US" sz="2300" b="1" kern="1200" dirty="0"/>
            <a:t>FOCUS</a:t>
          </a:r>
        </a:p>
        <a:p>
          <a:pPr marL="0" lvl="0" indent="0" algn="l" defTabSz="1022350">
            <a:lnSpc>
              <a:spcPct val="90000"/>
            </a:lnSpc>
            <a:spcBef>
              <a:spcPct val="0"/>
            </a:spcBef>
            <a:spcAft>
              <a:spcPct val="35000"/>
            </a:spcAft>
            <a:buNone/>
          </a:pPr>
          <a:r>
            <a:rPr lang="en-US" sz="2300" kern="1200" dirty="0">
              <a:solidFill>
                <a:schemeClr val="tx1">
                  <a:lumMod val="75000"/>
                  <a:lumOff val="25000"/>
                </a:schemeClr>
              </a:solidFill>
            </a:rPr>
            <a:t>Rights, Responsibilities, Resolution Options</a:t>
          </a:r>
        </a:p>
      </dsp:txBody>
      <dsp:txXfrm>
        <a:off x="1157510" y="1253145"/>
        <a:ext cx="8507311" cy="1002173"/>
      </dsp:txXfrm>
    </dsp:sp>
    <dsp:sp modelId="{274B03FE-F217-4858-9CD0-3ADA0F43A76B}">
      <dsp:nvSpPr>
        <dsp:cNvPr id="0" name=""/>
        <dsp:cNvSpPr/>
      </dsp:nvSpPr>
      <dsp:spPr>
        <a:xfrm>
          <a:off x="0" y="2506291"/>
          <a:ext cx="9664822" cy="100217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11C540-EC32-4E94-9B58-28820F2A0BCF}">
      <dsp:nvSpPr>
        <dsp:cNvPr id="0" name=""/>
        <dsp:cNvSpPr/>
      </dsp:nvSpPr>
      <dsp:spPr>
        <a:xfrm>
          <a:off x="303157" y="2731351"/>
          <a:ext cx="551195" cy="55119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4449CB7-CF23-4E56-801B-95839315E9F8}">
      <dsp:nvSpPr>
        <dsp:cNvPr id="0" name=""/>
        <dsp:cNvSpPr/>
      </dsp:nvSpPr>
      <dsp:spPr>
        <a:xfrm>
          <a:off x="1157510" y="2505862"/>
          <a:ext cx="8507311" cy="10021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063" tIns="106063" rIns="106063" bIns="106063" numCol="1" spcCol="1270" anchor="ctr" anchorCtr="0">
          <a:noAutofit/>
        </a:bodyPr>
        <a:lstStyle/>
        <a:p>
          <a:pPr marL="0" lvl="0" indent="0" algn="l" defTabSz="1022350">
            <a:lnSpc>
              <a:spcPct val="90000"/>
            </a:lnSpc>
            <a:spcBef>
              <a:spcPct val="0"/>
            </a:spcBef>
            <a:spcAft>
              <a:spcPct val="35000"/>
            </a:spcAft>
            <a:buNone/>
          </a:pPr>
          <a:r>
            <a:rPr lang="en-US" sz="2300" b="1" kern="1200" dirty="0"/>
            <a:t>OUTCOMES</a:t>
          </a:r>
        </a:p>
        <a:p>
          <a:pPr marL="0" lvl="0" indent="0" algn="l" defTabSz="1022350">
            <a:lnSpc>
              <a:spcPct val="90000"/>
            </a:lnSpc>
            <a:spcBef>
              <a:spcPct val="0"/>
            </a:spcBef>
            <a:spcAft>
              <a:spcPct val="35000"/>
            </a:spcAft>
            <a:buNone/>
          </a:pPr>
          <a:r>
            <a:rPr lang="en-US" sz="2300" kern="1200" dirty="0">
              <a:solidFill>
                <a:schemeClr val="tx1">
                  <a:lumMod val="75000"/>
                  <a:lumOff val="25000"/>
                </a:schemeClr>
              </a:solidFill>
            </a:rPr>
            <a:t>Safety, Student Learning and Development</a:t>
          </a:r>
        </a:p>
      </dsp:txBody>
      <dsp:txXfrm>
        <a:off x="1157510" y="2505862"/>
        <a:ext cx="8507311" cy="100217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573BC8-AFF6-4D1E-B1AB-BD0026543263}">
      <dsp:nvSpPr>
        <dsp:cNvPr id="0" name=""/>
        <dsp:cNvSpPr/>
      </dsp:nvSpPr>
      <dsp:spPr>
        <a:xfrm>
          <a:off x="3143" y="251041"/>
          <a:ext cx="3064668" cy="556041"/>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kern="1200" dirty="0"/>
            <a:t>Law that prohibits discrimination based on sex or gender.</a:t>
          </a:r>
        </a:p>
      </dsp:txBody>
      <dsp:txXfrm>
        <a:off x="3143" y="251041"/>
        <a:ext cx="3064668" cy="556041"/>
      </dsp:txXfrm>
    </dsp:sp>
    <dsp:sp modelId="{EC969711-9269-4F4D-BC84-D1081F7C74DD}">
      <dsp:nvSpPr>
        <dsp:cNvPr id="0" name=""/>
        <dsp:cNvSpPr/>
      </dsp:nvSpPr>
      <dsp:spPr>
        <a:xfrm>
          <a:off x="3143" y="807083"/>
          <a:ext cx="3064668" cy="2964600"/>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Font typeface="Corbel" pitchFamily="34" charset="0"/>
            <a:buChar char="•"/>
          </a:pPr>
          <a:r>
            <a:rPr lang="en-US" sz="1500" kern="1200" dirty="0">
              <a:solidFill>
                <a:schemeClr val="tx1">
                  <a:lumMod val="75000"/>
                  <a:lumOff val="25000"/>
                </a:schemeClr>
              </a:solidFill>
            </a:rPr>
            <a:t>Title IX of the Education Amendments of 1972 – prohibits sex discrimination in any education program or activity receiving federal financial assistance.</a:t>
          </a:r>
        </a:p>
      </dsp:txBody>
      <dsp:txXfrm>
        <a:off x="3143" y="807083"/>
        <a:ext cx="3064668" cy="2964600"/>
      </dsp:txXfrm>
    </dsp:sp>
    <dsp:sp modelId="{212C2F90-88D7-450D-9772-38A5DDF0D610}">
      <dsp:nvSpPr>
        <dsp:cNvPr id="0" name=""/>
        <dsp:cNvSpPr/>
      </dsp:nvSpPr>
      <dsp:spPr>
        <a:xfrm>
          <a:off x="3496865" y="251041"/>
          <a:ext cx="3064668" cy="556041"/>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kern="1200"/>
            <a:t>Discrimination forms can include:</a:t>
          </a:r>
        </a:p>
      </dsp:txBody>
      <dsp:txXfrm>
        <a:off x="3496865" y="251041"/>
        <a:ext cx="3064668" cy="556041"/>
      </dsp:txXfrm>
    </dsp:sp>
    <dsp:sp modelId="{9FC0909E-B4A2-4852-B54B-5A91E54291E7}">
      <dsp:nvSpPr>
        <dsp:cNvPr id="0" name=""/>
        <dsp:cNvSpPr/>
      </dsp:nvSpPr>
      <dsp:spPr>
        <a:xfrm>
          <a:off x="3496865" y="807083"/>
          <a:ext cx="3064668" cy="2964600"/>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dirty="0">
              <a:solidFill>
                <a:schemeClr val="tx1">
                  <a:lumMod val="75000"/>
                  <a:lumOff val="25000"/>
                </a:schemeClr>
              </a:solidFill>
            </a:rPr>
            <a:t>Sexual harassment</a:t>
          </a:r>
        </a:p>
        <a:p>
          <a:pPr marL="114300" lvl="1" indent="-114300" algn="l" defTabSz="666750">
            <a:lnSpc>
              <a:spcPct val="90000"/>
            </a:lnSpc>
            <a:spcBef>
              <a:spcPct val="0"/>
            </a:spcBef>
            <a:spcAft>
              <a:spcPct val="15000"/>
            </a:spcAft>
            <a:buChar char="•"/>
          </a:pPr>
          <a:r>
            <a:rPr lang="en-US" sz="1500" kern="1200" dirty="0">
              <a:solidFill>
                <a:schemeClr val="tx1">
                  <a:lumMod val="75000"/>
                  <a:lumOff val="25000"/>
                </a:schemeClr>
              </a:solidFill>
            </a:rPr>
            <a:t>Sexual violence (nonconsensual sexual contact and nonconsensual sexual intercourse)</a:t>
          </a:r>
        </a:p>
        <a:p>
          <a:pPr marL="114300" lvl="1" indent="-114300" algn="l" defTabSz="666750">
            <a:lnSpc>
              <a:spcPct val="90000"/>
            </a:lnSpc>
            <a:spcBef>
              <a:spcPct val="0"/>
            </a:spcBef>
            <a:spcAft>
              <a:spcPct val="15000"/>
            </a:spcAft>
            <a:buChar char="•"/>
          </a:pPr>
          <a:r>
            <a:rPr lang="en-US" sz="1500" kern="1200" dirty="0">
              <a:solidFill>
                <a:schemeClr val="tx1">
                  <a:lumMod val="75000"/>
                  <a:lumOff val="25000"/>
                </a:schemeClr>
              </a:solidFill>
            </a:rPr>
            <a:t>Sexual assault</a:t>
          </a:r>
        </a:p>
        <a:p>
          <a:pPr marL="114300" lvl="1" indent="-114300" algn="l" defTabSz="666750">
            <a:lnSpc>
              <a:spcPct val="90000"/>
            </a:lnSpc>
            <a:spcBef>
              <a:spcPct val="0"/>
            </a:spcBef>
            <a:spcAft>
              <a:spcPct val="15000"/>
            </a:spcAft>
            <a:buChar char="•"/>
          </a:pPr>
          <a:r>
            <a:rPr lang="en-US" sz="1500" kern="1200" dirty="0">
              <a:solidFill>
                <a:schemeClr val="tx1">
                  <a:lumMod val="75000"/>
                  <a:lumOff val="25000"/>
                </a:schemeClr>
              </a:solidFill>
            </a:rPr>
            <a:t>Sexual exploitation</a:t>
          </a:r>
        </a:p>
        <a:p>
          <a:pPr marL="114300" lvl="1" indent="-114300" algn="l" defTabSz="666750">
            <a:lnSpc>
              <a:spcPct val="90000"/>
            </a:lnSpc>
            <a:spcBef>
              <a:spcPct val="0"/>
            </a:spcBef>
            <a:spcAft>
              <a:spcPct val="15000"/>
            </a:spcAft>
            <a:buChar char="•"/>
          </a:pPr>
          <a:r>
            <a:rPr lang="en-US" sz="1500" kern="1200" dirty="0">
              <a:solidFill>
                <a:schemeClr val="tx1">
                  <a:lumMod val="75000"/>
                  <a:lumOff val="25000"/>
                </a:schemeClr>
              </a:solidFill>
            </a:rPr>
            <a:t>Domestic violence</a:t>
          </a:r>
        </a:p>
        <a:p>
          <a:pPr marL="114300" lvl="1" indent="-114300" algn="l" defTabSz="666750">
            <a:lnSpc>
              <a:spcPct val="90000"/>
            </a:lnSpc>
            <a:spcBef>
              <a:spcPct val="0"/>
            </a:spcBef>
            <a:spcAft>
              <a:spcPct val="15000"/>
            </a:spcAft>
            <a:buChar char="•"/>
          </a:pPr>
          <a:r>
            <a:rPr lang="en-US" sz="1500" kern="1200" dirty="0">
              <a:solidFill>
                <a:schemeClr val="tx1">
                  <a:lumMod val="75000"/>
                  <a:lumOff val="25000"/>
                </a:schemeClr>
              </a:solidFill>
            </a:rPr>
            <a:t>Dating violence</a:t>
          </a:r>
        </a:p>
        <a:p>
          <a:pPr marL="114300" lvl="1" indent="-114300" algn="l" defTabSz="666750">
            <a:lnSpc>
              <a:spcPct val="90000"/>
            </a:lnSpc>
            <a:spcBef>
              <a:spcPct val="0"/>
            </a:spcBef>
            <a:spcAft>
              <a:spcPct val="15000"/>
            </a:spcAft>
            <a:buChar char="•"/>
          </a:pPr>
          <a:r>
            <a:rPr lang="en-US" sz="1500" kern="1200" dirty="0">
              <a:solidFill>
                <a:schemeClr val="tx1">
                  <a:lumMod val="75000"/>
                  <a:lumOff val="25000"/>
                </a:schemeClr>
              </a:solidFill>
            </a:rPr>
            <a:t>Stalking</a:t>
          </a:r>
        </a:p>
        <a:p>
          <a:pPr marL="114300" lvl="1" indent="-114300" algn="l" defTabSz="666750">
            <a:lnSpc>
              <a:spcPct val="90000"/>
            </a:lnSpc>
            <a:spcBef>
              <a:spcPct val="0"/>
            </a:spcBef>
            <a:spcAft>
              <a:spcPct val="15000"/>
            </a:spcAft>
            <a:buChar char="•"/>
          </a:pPr>
          <a:r>
            <a:rPr lang="en-US" sz="1500" kern="1200" dirty="0">
              <a:solidFill>
                <a:schemeClr val="tx1">
                  <a:lumMod val="75000"/>
                  <a:lumOff val="25000"/>
                </a:schemeClr>
              </a:solidFill>
            </a:rPr>
            <a:t>Aiding or facilitating the commission of a violation of this policy</a:t>
          </a:r>
        </a:p>
      </dsp:txBody>
      <dsp:txXfrm>
        <a:off x="3496865" y="807083"/>
        <a:ext cx="3064668" cy="2964600"/>
      </dsp:txXfrm>
    </dsp:sp>
    <dsp:sp modelId="{C60D0962-E8B9-4669-B8CE-3CDAA5DCAA72}">
      <dsp:nvSpPr>
        <dsp:cNvPr id="0" name=""/>
        <dsp:cNvSpPr/>
      </dsp:nvSpPr>
      <dsp:spPr>
        <a:xfrm>
          <a:off x="6990588" y="251041"/>
          <a:ext cx="3064668" cy="556041"/>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kern="1200" dirty="0"/>
            <a:t>Also includes Pregnant &amp; Parenting students!</a:t>
          </a:r>
        </a:p>
      </dsp:txBody>
      <dsp:txXfrm>
        <a:off x="6990588" y="251041"/>
        <a:ext cx="3064668" cy="556041"/>
      </dsp:txXfrm>
    </dsp:sp>
    <dsp:sp modelId="{6238D809-6D90-4FCA-A8B0-BAC741DAAF41}">
      <dsp:nvSpPr>
        <dsp:cNvPr id="0" name=""/>
        <dsp:cNvSpPr/>
      </dsp:nvSpPr>
      <dsp:spPr>
        <a:xfrm>
          <a:off x="6990588" y="807083"/>
          <a:ext cx="3064668" cy="2964600"/>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dirty="0">
              <a:solidFill>
                <a:schemeClr val="tx1">
                  <a:lumMod val="75000"/>
                  <a:lumOff val="25000"/>
                </a:schemeClr>
              </a:solidFill>
            </a:rPr>
            <a:t>Contact the Student Conduct &amp; Prevention Education office if you have questions, need to make a report or would like more information.</a:t>
          </a:r>
        </a:p>
        <a:p>
          <a:pPr marL="114300" lvl="1" indent="-114300" algn="l" defTabSz="666750">
            <a:lnSpc>
              <a:spcPct val="90000"/>
            </a:lnSpc>
            <a:spcBef>
              <a:spcPct val="0"/>
            </a:spcBef>
            <a:spcAft>
              <a:spcPct val="15000"/>
            </a:spcAft>
            <a:buChar char="•"/>
          </a:pPr>
          <a:endParaRPr lang="en-US" sz="1500" kern="1200" dirty="0">
            <a:solidFill>
              <a:schemeClr val="tx1">
                <a:lumMod val="75000"/>
                <a:lumOff val="25000"/>
              </a:schemeClr>
            </a:solidFill>
          </a:endParaRPr>
        </a:p>
        <a:p>
          <a:pPr marL="114300" lvl="1" indent="-114300" algn="l" defTabSz="666750">
            <a:lnSpc>
              <a:spcPct val="90000"/>
            </a:lnSpc>
            <a:spcBef>
              <a:spcPct val="0"/>
            </a:spcBef>
            <a:spcAft>
              <a:spcPct val="15000"/>
            </a:spcAft>
            <a:buChar char="•"/>
          </a:pPr>
          <a:r>
            <a:rPr lang="en-US" sz="1500" b="1" kern="1200" dirty="0">
              <a:solidFill>
                <a:schemeClr val="tx1">
                  <a:lumMod val="75000"/>
                  <a:lumOff val="25000"/>
                </a:schemeClr>
              </a:solidFill>
            </a:rPr>
            <a:t>www.tccd.edu/IncidentReport</a:t>
          </a:r>
        </a:p>
      </dsp:txBody>
      <dsp:txXfrm>
        <a:off x="6990588" y="807083"/>
        <a:ext cx="3064668" cy="29646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FDA5BD-3785-49BC-A7C7-7ADAB960787F}">
      <dsp:nvSpPr>
        <dsp:cNvPr id="0" name=""/>
        <dsp:cNvSpPr/>
      </dsp:nvSpPr>
      <dsp:spPr>
        <a:xfrm>
          <a:off x="0" y="0"/>
          <a:ext cx="3143249" cy="4022725"/>
        </a:xfrm>
        <a:prstGeom prst="rect">
          <a:avLst/>
        </a:prstGeom>
        <a:solidFill>
          <a:schemeClr val="accent1">
            <a:alpha val="90000"/>
            <a:tint val="4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5060" tIns="330200" rIns="245060" bIns="330200" numCol="1" spcCol="1270" anchor="t" anchorCtr="0">
          <a:noAutofit/>
        </a:bodyPr>
        <a:lstStyle/>
        <a:p>
          <a:pPr marL="0" lvl="0" indent="0" algn="l" defTabSz="933450">
            <a:lnSpc>
              <a:spcPct val="90000"/>
            </a:lnSpc>
            <a:spcBef>
              <a:spcPct val="0"/>
            </a:spcBef>
            <a:spcAft>
              <a:spcPct val="35000"/>
            </a:spcAft>
            <a:buNone/>
          </a:pPr>
          <a:r>
            <a:rPr lang="en-US" sz="2100" b="1" kern="1200" dirty="0"/>
            <a:t>END</a:t>
          </a:r>
        </a:p>
        <a:p>
          <a:pPr marL="0" lvl="0" indent="0" algn="l" defTabSz="933450">
            <a:lnSpc>
              <a:spcPct val="90000"/>
            </a:lnSpc>
            <a:spcBef>
              <a:spcPct val="0"/>
            </a:spcBef>
            <a:spcAft>
              <a:spcPct val="35000"/>
            </a:spcAft>
            <a:buNone/>
          </a:pPr>
          <a:r>
            <a:rPr lang="en-US" sz="2100" kern="1200" dirty="0">
              <a:solidFill>
                <a:schemeClr val="tx1">
                  <a:lumMod val="75000"/>
                  <a:lumOff val="25000"/>
                </a:schemeClr>
              </a:solidFill>
            </a:rPr>
            <a:t>Responsible for responding promptly and equitable to end the behavior</a:t>
          </a:r>
        </a:p>
      </dsp:txBody>
      <dsp:txXfrm>
        <a:off x="0" y="1528635"/>
        <a:ext cx="3143249" cy="2413635"/>
      </dsp:txXfrm>
    </dsp:sp>
    <dsp:sp modelId="{A04DF198-F201-4E82-B3A3-04E17E3A8417}">
      <dsp:nvSpPr>
        <dsp:cNvPr id="0" name=""/>
        <dsp:cNvSpPr/>
      </dsp:nvSpPr>
      <dsp:spPr>
        <a:xfrm>
          <a:off x="968216" y="402272"/>
          <a:ext cx="1206817" cy="1206817"/>
        </a:xfrm>
        <a:prstGeom prst="ellipse">
          <a:avLst/>
        </a:prstGeom>
        <a:solidFill>
          <a:schemeClr val="accent1">
            <a:alpha val="90000"/>
            <a:hueOff val="0"/>
            <a:satOff val="0"/>
            <a:lumOff val="0"/>
            <a:alphaOff val="0"/>
          </a:schemeClr>
        </a:solidFill>
        <a:ln w="15875"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4088" tIns="12700" rIns="94088" bIns="12700" numCol="1" spcCol="1270" anchor="ctr" anchorCtr="0">
          <a:noAutofit/>
        </a:bodyPr>
        <a:lstStyle/>
        <a:p>
          <a:pPr marL="0" lvl="0" indent="0" algn="ctr" defTabSz="2133600">
            <a:lnSpc>
              <a:spcPct val="90000"/>
            </a:lnSpc>
            <a:spcBef>
              <a:spcPct val="0"/>
            </a:spcBef>
            <a:spcAft>
              <a:spcPct val="35000"/>
            </a:spcAft>
            <a:buNone/>
          </a:pPr>
          <a:r>
            <a:rPr lang="en-US" sz="4800" kern="1200"/>
            <a:t>01</a:t>
          </a:r>
        </a:p>
      </dsp:txBody>
      <dsp:txXfrm>
        <a:off x="1144950" y="579006"/>
        <a:ext cx="853349" cy="853349"/>
      </dsp:txXfrm>
    </dsp:sp>
    <dsp:sp modelId="{8941EFEA-41DE-4C5C-B1C2-9FD9C4236F81}">
      <dsp:nvSpPr>
        <dsp:cNvPr id="0" name=""/>
        <dsp:cNvSpPr/>
      </dsp:nvSpPr>
      <dsp:spPr>
        <a:xfrm>
          <a:off x="0" y="4022653"/>
          <a:ext cx="3143249" cy="72"/>
        </a:xfrm>
        <a:prstGeom prst="rect">
          <a:avLst/>
        </a:prstGeom>
        <a:solidFill>
          <a:schemeClr val="accent1">
            <a:alpha val="90000"/>
            <a:hueOff val="0"/>
            <a:satOff val="0"/>
            <a:lumOff val="0"/>
            <a:alphaOff val="-8000"/>
          </a:schemeClr>
        </a:solidFill>
        <a:ln w="15875" cap="flat" cmpd="sng" algn="ctr">
          <a:solidFill>
            <a:schemeClr val="accent1">
              <a:alpha val="90000"/>
              <a:hueOff val="0"/>
              <a:satOff val="0"/>
              <a:lumOff val="0"/>
              <a:alphaOff val="-8000"/>
            </a:schemeClr>
          </a:solidFill>
          <a:prstDash val="solid"/>
        </a:ln>
        <a:effectLst/>
      </dsp:spPr>
      <dsp:style>
        <a:lnRef idx="2">
          <a:scrgbClr r="0" g="0" b="0"/>
        </a:lnRef>
        <a:fillRef idx="1">
          <a:scrgbClr r="0" g="0" b="0"/>
        </a:fillRef>
        <a:effectRef idx="0">
          <a:scrgbClr r="0" g="0" b="0"/>
        </a:effectRef>
        <a:fontRef idx="minor">
          <a:schemeClr val="lt1"/>
        </a:fontRef>
      </dsp:style>
    </dsp:sp>
    <dsp:sp modelId="{E190D246-8543-4C06-9DA3-0AA57DF3F336}">
      <dsp:nvSpPr>
        <dsp:cNvPr id="0" name=""/>
        <dsp:cNvSpPr/>
      </dsp:nvSpPr>
      <dsp:spPr>
        <a:xfrm>
          <a:off x="3457574" y="0"/>
          <a:ext cx="3143249" cy="4022725"/>
        </a:xfrm>
        <a:prstGeom prst="rect">
          <a:avLst/>
        </a:prstGeom>
        <a:solidFill>
          <a:schemeClr val="accent1">
            <a:alpha val="90000"/>
            <a:tint val="4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5060" tIns="330200" rIns="245060" bIns="330200" numCol="1" spcCol="1270" anchor="t" anchorCtr="0">
          <a:noAutofit/>
        </a:bodyPr>
        <a:lstStyle/>
        <a:p>
          <a:pPr marL="0" lvl="0" indent="0" algn="l" defTabSz="933450">
            <a:lnSpc>
              <a:spcPct val="90000"/>
            </a:lnSpc>
            <a:spcBef>
              <a:spcPct val="0"/>
            </a:spcBef>
            <a:spcAft>
              <a:spcPct val="35000"/>
            </a:spcAft>
            <a:buNone/>
          </a:pPr>
          <a:r>
            <a:rPr lang="en-US" sz="2100" b="1" kern="1200" dirty="0"/>
            <a:t>PREVENT</a:t>
          </a:r>
        </a:p>
        <a:p>
          <a:pPr marL="0" lvl="0" indent="0" algn="l" defTabSz="933450">
            <a:lnSpc>
              <a:spcPct val="90000"/>
            </a:lnSpc>
            <a:spcBef>
              <a:spcPct val="0"/>
            </a:spcBef>
            <a:spcAft>
              <a:spcPct val="35000"/>
            </a:spcAft>
            <a:buNone/>
          </a:pPr>
          <a:r>
            <a:rPr lang="en-US" sz="2100" kern="1200" dirty="0">
              <a:solidFill>
                <a:schemeClr val="tx1">
                  <a:lumMod val="75000"/>
                  <a:lumOff val="25000"/>
                </a:schemeClr>
              </a:solidFill>
            </a:rPr>
            <a:t>Maintain a comprehensive program to prevent these behaviors</a:t>
          </a:r>
        </a:p>
      </dsp:txBody>
      <dsp:txXfrm>
        <a:off x="3457574" y="1528635"/>
        <a:ext cx="3143249" cy="2413635"/>
      </dsp:txXfrm>
    </dsp:sp>
    <dsp:sp modelId="{587D25EB-21A8-48BA-9F30-D276B672DF80}">
      <dsp:nvSpPr>
        <dsp:cNvPr id="0" name=""/>
        <dsp:cNvSpPr/>
      </dsp:nvSpPr>
      <dsp:spPr>
        <a:xfrm>
          <a:off x="4425791" y="402272"/>
          <a:ext cx="1206817" cy="1206817"/>
        </a:xfrm>
        <a:prstGeom prst="ellipse">
          <a:avLst/>
        </a:prstGeom>
        <a:solidFill>
          <a:schemeClr val="accent1">
            <a:alpha val="90000"/>
            <a:hueOff val="0"/>
            <a:satOff val="0"/>
            <a:lumOff val="0"/>
            <a:alphaOff val="-16000"/>
          </a:schemeClr>
        </a:solidFill>
        <a:ln w="15875" cap="flat" cmpd="sng" algn="ctr">
          <a:solidFill>
            <a:schemeClr val="accent1">
              <a:alpha val="90000"/>
              <a:hueOff val="0"/>
              <a:satOff val="0"/>
              <a:lumOff val="0"/>
              <a:alphaOff val="-16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4088" tIns="12700" rIns="94088" bIns="12700" numCol="1" spcCol="1270" anchor="ctr" anchorCtr="0">
          <a:noAutofit/>
        </a:bodyPr>
        <a:lstStyle/>
        <a:p>
          <a:pPr marL="0" lvl="0" indent="0" algn="ctr" defTabSz="2133600">
            <a:lnSpc>
              <a:spcPct val="90000"/>
            </a:lnSpc>
            <a:spcBef>
              <a:spcPct val="0"/>
            </a:spcBef>
            <a:spcAft>
              <a:spcPct val="35000"/>
            </a:spcAft>
            <a:buNone/>
          </a:pPr>
          <a:r>
            <a:rPr lang="en-US" sz="4800" kern="1200"/>
            <a:t>02</a:t>
          </a:r>
        </a:p>
      </dsp:txBody>
      <dsp:txXfrm>
        <a:off x="4602525" y="579006"/>
        <a:ext cx="853349" cy="853349"/>
      </dsp:txXfrm>
    </dsp:sp>
    <dsp:sp modelId="{55BBAA69-A550-4496-B117-EC0288062B5B}">
      <dsp:nvSpPr>
        <dsp:cNvPr id="0" name=""/>
        <dsp:cNvSpPr/>
      </dsp:nvSpPr>
      <dsp:spPr>
        <a:xfrm>
          <a:off x="3457574" y="4022653"/>
          <a:ext cx="3143249" cy="72"/>
        </a:xfrm>
        <a:prstGeom prst="rect">
          <a:avLst/>
        </a:prstGeom>
        <a:solidFill>
          <a:schemeClr val="accent1">
            <a:alpha val="90000"/>
            <a:hueOff val="0"/>
            <a:satOff val="0"/>
            <a:lumOff val="0"/>
            <a:alphaOff val="-24000"/>
          </a:schemeClr>
        </a:solidFill>
        <a:ln w="15875" cap="flat" cmpd="sng" algn="ctr">
          <a:solidFill>
            <a:schemeClr val="accent1">
              <a:alpha val="90000"/>
              <a:hueOff val="0"/>
              <a:satOff val="0"/>
              <a:lumOff val="0"/>
              <a:alphaOff val="-24000"/>
            </a:schemeClr>
          </a:solidFill>
          <a:prstDash val="solid"/>
        </a:ln>
        <a:effectLst/>
      </dsp:spPr>
      <dsp:style>
        <a:lnRef idx="2">
          <a:scrgbClr r="0" g="0" b="0"/>
        </a:lnRef>
        <a:fillRef idx="1">
          <a:scrgbClr r="0" g="0" b="0"/>
        </a:fillRef>
        <a:effectRef idx="0">
          <a:scrgbClr r="0" g="0" b="0"/>
        </a:effectRef>
        <a:fontRef idx="minor">
          <a:schemeClr val="lt1"/>
        </a:fontRef>
      </dsp:style>
    </dsp:sp>
    <dsp:sp modelId="{F9083EDA-620E-41B8-BE62-EA759D7AF8B3}">
      <dsp:nvSpPr>
        <dsp:cNvPr id="0" name=""/>
        <dsp:cNvSpPr/>
      </dsp:nvSpPr>
      <dsp:spPr>
        <a:xfrm>
          <a:off x="6915149" y="0"/>
          <a:ext cx="3143249" cy="4022725"/>
        </a:xfrm>
        <a:prstGeom prst="rect">
          <a:avLst/>
        </a:prstGeom>
        <a:solidFill>
          <a:schemeClr val="accent1">
            <a:alpha val="90000"/>
            <a:tint val="4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5060" tIns="330200" rIns="245060" bIns="330200" numCol="1" spcCol="1270" anchor="t" anchorCtr="0">
          <a:noAutofit/>
        </a:bodyPr>
        <a:lstStyle/>
        <a:p>
          <a:pPr marL="0" lvl="0" indent="0" algn="l" defTabSz="933450">
            <a:lnSpc>
              <a:spcPct val="90000"/>
            </a:lnSpc>
            <a:spcBef>
              <a:spcPct val="0"/>
            </a:spcBef>
            <a:spcAft>
              <a:spcPct val="35000"/>
            </a:spcAft>
            <a:buNone/>
          </a:pPr>
          <a:r>
            <a:rPr lang="en-US" sz="2100" b="1" kern="1200" dirty="0"/>
            <a:t>REMEDY</a:t>
          </a:r>
        </a:p>
        <a:p>
          <a:pPr marL="0" lvl="0" indent="0" algn="l" defTabSz="933450">
            <a:lnSpc>
              <a:spcPct val="90000"/>
            </a:lnSpc>
            <a:spcBef>
              <a:spcPct val="0"/>
            </a:spcBef>
            <a:spcAft>
              <a:spcPct val="35000"/>
            </a:spcAft>
            <a:buNone/>
          </a:pPr>
          <a:r>
            <a:rPr lang="en-US" sz="2100" kern="1200" dirty="0">
              <a:solidFill>
                <a:schemeClr val="tx1">
                  <a:lumMod val="75000"/>
                  <a:lumOff val="25000"/>
                </a:schemeClr>
              </a:solidFill>
            </a:rPr>
            <a:t>Provide resources to assist and support those involved and/or the affected community</a:t>
          </a:r>
        </a:p>
      </dsp:txBody>
      <dsp:txXfrm>
        <a:off x="6915149" y="1528635"/>
        <a:ext cx="3143249" cy="2413635"/>
      </dsp:txXfrm>
    </dsp:sp>
    <dsp:sp modelId="{229B0D28-48AF-4CCF-9F6B-C34B2973F568}">
      <dsp:nvSpPr>
        <dsp:cNvPr id="0" name=""/>
        <dsp:cNvSpPr/>
      </dsp:nvSpPr>
      <dsp:spPr>
        <a:xfrm>
          <a:off x="7883366" y="402272"/>
          <a:ext cx="1206817" cy="1206817"/>
        </a:xfrm>
        <a:prstGeom prst="ellipse">
          <a:avLst/>
        </a:prstGeom>
        <a:solidFill>
          <a:schemeClr val="accent1">
            <a:alpha val="90000"/>
            <a:hueOff val="0"/>
            <a:satOff val="0"/>
            <a:lumOff val="0"/>
            <a:alphaOff val="-32000"/>
          </a:schemeClr>
        </a:solidFill>
        <a:ln w="15875" cap="flat" cmpd="sng" algn="ctr">
          <a:solidFill>
            <a:schemeClr val="accent1">
              <a:alpha val="90000"/>
              <a:hueOff val="0"/>
              <a:satOff val="0"/>
              <a:lumOff val="0"/>
              <a:alphaOff val="-32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4088" tIns="12700" rIns="94088" bIns="12700" numCol="1" spcCol="1270" anchor="ctr" anchorCtr="0">
          <a:noAutofit/>
        </a:bodyPr>
        <a:lstStyle/>
        <a:p>
          <a:pPr marL="0" lvl="0" indent="0" algn="ctr" defTabSz="2133600">
            <a:lnSpc>
              <a:spcPct val="90000"/>
            </a:lnSpc>
            <a:spcBef>
              <a:spcPct val="0"/>
            </a:spcBef>
            <a:spcAft>
              <a:spcPct val="35000"/>
            </a:spcAft>
            <a:buNone/>
          </a:pPr>
          <a:r>
            <a:rPr lang="en-US" sz="4800" kern="1200"/>
            <a:t>03</a:t>
          </a:r>
        </a:p>
      </dsp:txBody>
      <dsp:txXfrm>
        <a:off x="8060100" y="579006"/>
        <a:ext cx="853349" cy="853349"/>
      </dsp:txXfrm>
    </dsp:sp>
    <dsp:sp modelId="{F8D3DCF5-431A-4A86-924B-5CD767CE9D30}">
      <dsp:nvSpPr>
        <dsp:cNvPr id="0" name=""/>
        <dsp:cNvSpPr/>
      </dsp:nvSpPr>
      <dsp:spPr>
        <a:xfrm>
          <a:off x="6915149" y="4022653"/>
          <a:ext cx="3143249" cy="72"/>
        </a:xfrm>
        <a:prstGeom prst="rect">
          <a:avLst/>
        </a:prstGeom>
        <a:solidFill>
          <a:schemeClr val="accent1">
            <a:alpha val="90000"/>
            <a:hueOff val="0"/>
            <a:satOff val="0"/>
            <a:lumOff val="0"/>
            <a:alphaOff val="-40000"/>
          </a:schemeClr>
        </a:solidFill>
        <a:ln w="15875" cap="flat" cmpd="sng" algn="ctr">
          <a:solidFill>
            <a:schemeClr val="accent1">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258076-DDC9-4241-8D1A-8640C3020EBA}">
      <dsp:nvSpPr>
        <dsp:cNvPr id="0" name=""/>
        <dsp:cNvSpPr/>
      </dsp:nvSpPr>
      <dsp:spPr>
        <a:xfrm>
          <a:off x="0" y="29922"/>
          <a:ext cx="6034207" cy="1198080"/>
        </a:xfrm>
        <a:prstGeom prst="roundRect">
          <a:avLst/>
        </a:prstGeom>
        <a:solidFill>
          <a:schemeClr val="accent2">
            <a:alpha val="9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mn-lt"/>
            </a:rPr>
            <a:t>Referrals are assessed by the CARE team members for appropriate next steps.</a:t>
          </a:r>
        </a:p>
      </dsp:txBody>
      <dsp:txXfrm>
        <a:off x="58485" y="88407"/>
        <a:ext cx="5917237" cy="1081110"/>
      </dsp:txXfrm>
    </dsp:sp>
    <dsp:sp modelId="{0AFC4167-3CAE-4FEC-98A5-4E9E981DDBD8}">
      <dsp:nvSpPr>
        <dsp:cNvPr id="0" name=""/>
        <dsp:cNvSpPr/>
      </dsp:nvSpPr>
      <dsp:spPr>
        <a:xfrm>
          <a:off x="0" y="1412322"/>
          <a:ext cx="6034207" cy="1198080"/>
        </a:xfrm>
        <a:prstGeom prst="roundRect">
          <a:avLst/>
        </a:prstGeom>
        <a:solidFill>
          <a:schemeClr val="accent2">
            <a:alpha val="90000"/>
            <a:hueOff val="0"/>
            <a:satOff val="0"/>
            <a:lumOff val="0"/>
            <a:alphaOff val="-2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mn-lt"/>
            </a:rPr>
            <a:t>Assessment is based on information received utilizing the NaBITA Risk Assessment Rubric. </a:t>
          </a:r>
        </a:p>
      </dsp:txBody>
      <dsp:txXfrm>
        <a:off x="58485" y="1470807"/>
        <a:ext cx="5917237" cy="1081110"/>
      </dsp:txXfrm>
    </dsp:sp>
    <dsp:sp modelId="{BC30F438-2E49-4922-95D1-54BA4BFFEE53}">
      <dsp:nvSpPr>
        <dsp:cNvPr id="0" name=""/>
        <dsp:cNvSpPr/>
      </dsp:nvSpPr>
      <dsp:spPr>
        <a:xfrm>
          <a:off x="0" y="2794722"/>
          <a:ext cx="6034207" cy="1198080"/>
        </a:xfrm>
        <a:prstGeom prst="roundRect">
          <a:avLst/>
        </a:prstGeom>
        <a:solidFill>
          <a:schemeClr val="accent2">
            <a:alpha val="90000"/>
            <a:hueOff val="0"/>
            <a:satOff val="0"/>
            <a:lumOff val="0"/>
            <a:alpha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mn-lt"/>
            </a:rPr>
            <a:t>It’s important to report concerning information, don’t be afraid to “over report.”</a:t>
          </a:r>
        </a:p>
      </dsp:txBody>
      <dsp:txXfrm>
        <a:off x="58485" y="2853207"/>
        <a:ext cx="5917237" cy="108111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D5B458-21F0-4850-A222-9EC64D2532FE}">
      <dsp:nvSpPr>
        <dsp:cNvPr id="0" name=""/>
        <dsp:cNvSpPr/>
      </dsp:nvSpPr>
      <dsp:spPr>
        <a:xfrm>
          <a:off x="0" y="0"/>
          <a:ext cx="3065678" cy="3065678"/>
        </a:xfrm>
        <a:prstGeom prst="triangle">
          <a:avLst/>
        </a:prstGeom>
        <a:gradFill flip="none" rotWithShape="1">
          <a:gsLst>
            <a:gs pos="62000">
              <a:srgbClr val="FFFF00"/>
            </a:gs>
            <a:gs pos="43000">
              <a:srgbClr val="00B050"/>
            </a:gs>
            <a:gs pos="77000">
              <a:srgbClr val="FFFF00"/>
            </a:gs>
            <a:gs pos="89000">
              <a:srgbClr val="C00000"/>
            </a:gs>
          </a:gsLst>
          <a:lin ang="16200000" scaled="1"/>
          <a:tileRect/>
        </a:gra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9346E3-4076-438E-8DB3-723FA9FECD22}">
      <dsp:nvSpPr>
        <dsp:cNvPr id="0" name=""/>
        <dsp:cNvSpPr/>
      </dsp:nvSpPr>
      <dsp:spPr>
        <a:xfrm>
          <a:off x="1543910" y="306867"/>
          <a:ext cx="1992690" cy="544876"/>
        </a:xfrm>
        <a:prstGeom prst="roundRect">
          <a:avLst/>
        </a:prstGeom>
        <a:solidFill>
          <a:schemeClr val="lt1">
            <a:alpha val="90000"/>
            <a:hueOff val="0"/>
            <a:satOff val="0"/>
            <a:lumOff val="0"/>
            <a:alphaOff val="0"/>
          </a:schemeClr>
        </a:solidFill>
        <a:ln w="101600" cap="flat" cmpd="sng" algn="ctr">
          <a:solidFill>
            <a:srgbClr val="C0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tx1">
                  <a:lumMod val="75000"/>
                  <a:lumOff val="25000"/>
                </a:schemeClr>
              </a:solidFill>
            </a:rPr>
            <a:t>Critical</a:t>
          </a:r>
        </a:p>
      </dsp:txBody>
      <dsp:txXfrm>
        <a:off x="1570509" y="333466"/>
        <a:ext cx="1939492" cy="491678"/>
      </dsp:txXfrm>
    </dsp:sp>
    <dsp:sp modelId="{E782CB24-6CF4-44E9-A2A9-25342DB1B568}">
      <dsp:nvSpPr>
        <dsp:cNvPr id="0" name=""/>
        <dsp:cNvSpPr/>
      </dsp:nvSpPr>
      <dsp:spPr>
        <a:xfrm>
          <a:off x="1574757" y="919853"/>
          <a:ext cx="1992690" cy="544876"/>
        </a:xfrm>
        <a:prstGeom prst="roundRect">
          <a:avLst/>
        </a:prstGeom>
        <a:solidFill>
          <a:schemeClr val="lt1">
            <a:alpha val="90000"/>
            <a:hueOff val="0"/>
            <a:satOff val="0"/>
            <a:lumOff val="0"/>
            <a:alphaOff val="0"/>
          </a:schemeClr>
        </a:solidFill>
        <a:ln w="101600" cap="flat" cmpd="sng" algn="ctr">
          <a:solidFill>
            <a:srgbClr val="FF6600"/>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tx1">
                  <a:lumMod val="75000"/>
                  <a:lumOff val="25000"/>
                </a:schemeClr>
              </a:solidFill>
            </a:rPr>
            <a:t>Elevated</a:t>
          </a:r>
        </a:p>
      </dsp:txBody>
      <dsp:txXfrm>
        <a:off x="1601356" y="946452"/>
        <a:ext cx="1939492" cy="491678"/>
      </dsp:txXfrm>
    </dsp:sp>
    <dsp:sp modelId="{54A0E50E-8C63-464C-804C-2BB0CB48C820}">
      <dsp:nvSpPr>
        <dsp:cNvPr id="0" name=""/>
        <dsp:cNvSpPr/>
      </dsp:nvSpPr>
      <dsp:spPr>
        <a:xfrm>
          <a:off x="1574757" y="1532839"/>
          <a:ext cx="1992690" cy="544876"/>
        </a:xfrm>
        <a:prstGeom prst="roundRect">
          <a:avLst/>
        </a:prstGeom>
        <a:solidFill>
          <a:schemeClr val="lt1">
            <a:alpha val="90000"/>
            <a:hueOff val="0"/>
            <a:satOff val="0"/>
            <a:lumOff val="0"/>
            <a:alphaOff val="0"/>
          </a:schemeClr>
        </a:solidFill>
        <a:ln w="101600" cap="flat" cmpd="sng" algn="ctr">
          <a:solidFill>
            <a:srgbClr val="FFFF00"/>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tx1">
                  <a:lumMod val="75000"/>
                  <a:lumOff val="25000"/>
                </a:schemeClr>
              </a:solidFill>
            </a:rPr>
            <a:t>Moderate</a:t>
          </a:r>
        </a:p>
      </dsp:txBody>
      <dsp:txXfrm>
        <a:off x="1601356" y="1559438"/>
        <a:ext cx="1939492" cy="491678"/>
      </dsp:txXfrm>
    </dsp:sp>
    <dsp:sp modelId="{BF018A9A-83C0-4DCB-971E-0B3F31F02051}">
      <dsp:nvSpPr>
        <dsp:cNvPr id="0" name=""/>
        <dsp:cNvSpPr/>
      </dsp:nvSpPr>
      <dsp:spPr>
        <a:xfrm>
          <a:off x="1574757" y="2145824"/>
          <a:ext cx="1992690" cy="544876"/>
        </a:xfrm>
        <a:prstGeom prst="roundRect">
          <a:avLst/>
        </a:prstGeom>
        <a:solidFill>
          <a:schemeClr val="lt1">
            <a:alpha val="90000"/>
            <a:hueOff val="0"/>
            <a:satOff val="0"/>
            <a:lumOff val="0"/>
            <a:alphaOff val="0"/>
          </a:schemeClr>
        </a:solidFill>
        <a:ln w="101600" cap="flat" cmpd="sng" algn="ctr">
          <a:solidFill>
            <a:srgbClr val="00B050"/>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tx1">
                  <a:lumMod val="75000"/>
                  <a:lumOff val="25000"/>
                </a:schemeClr>
              </a:solidFill>
            </a:rPr>
            <a:t>Mild</a:t>
          </a:r>
        </a:p>
      </dsp:txBody>
      <dsp:txXfrm>
        <a:off x="1601356" y="2172423"/>
        <a:ext cx="1939492" cy="49167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E8E65A-B4DE-45B1-A03D-0E2EA0120261}">
      <dsp:nvSpPr>
        <dsp:cNvPr id="0" name=""/>
        <dsp:cNvSpPr/>
      </dsp:nvSpPr>
      <dsp:spPr>
        <a:xfrm>
          <a:off x="292669" y="74747"/>
          <a:ext cx="903919" cy="903919"/>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19DEDE-517B-4821-A471-9FC2BFD32123}">
      <dsp:nvSpPr>
        <dsp:cNvPr id="0" name=""/>
        <dsp:cNvSpPr/>
      </dsp:nvSpPr>
      <dsp:spPr>
        <a:xfrm>
          <a:off x="485307" y="267386"/>
          <a:ext cx="518642" cy="518642"/>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08C2B5-2134-4B0B-ABF5-70FA29025CB8}">
      <dsp:nvSpPr>
        <dsp:cNvPr id="0" name=""/>
        <dsp:cNvSpPr/>
      </dsp:nvSpPr>
      <dsp:spPr>
        <a:xfrm>
          <a:off x="3711" y="1260216"/>
          <a:ext cx="1481835" cy="592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cap="none">
              <a:latin typeface="+mn-lt"/>
            </a:rPr>
            <a:t>Low-level intervention can prevent high-level issues.</a:t>
          </a:r>
          <a:endParaRPr lang="en-US" sz="1400" kern="1200" cap="none" dirty="0">
            <a:latin typeface="+mn-lt"/>
          </a:endParaRPr>
        </a:p>
      </dsp:txBody>
      <dsp:txXfrm>
        <a:off x="3711" y="1260216"/>
        <a:ext cx="1481835" cy="592734"/>
      </dsp:txXfrm>
    </dsp:sp>
    <dsp:sp modelId="{12CF3F75-A076-4C1E-AC18-FB649E859916}">
      <dsp:nvSpPr>
        <dsp:cNvPr id="0" name=""/>
        <dsp:cNvSpPr/>
      </dsp:nvSpPr>
      <dsp:spPr>
        <a:xfrm>
          <a:off x="2033826" y="74747"/>
          <a:ext cx="903919" cy="903919"/>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FBDAA0-0AC3-4901-971A-550CF679B2D9}">
      <dsp:nvSpPr>
        <dsp:cNvPr id="0" name=""/>
        <dsp:cNvSpPr/>
      </dsp:nvSpPr>
      <dsp:spPr>
        <a:xfrm>
          <a:off x="2226465" y="267386"/>
          <a:ext cx="518642" cy="518642"/>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973ABB-F93E-49A4-A88E-983A8ACA9F2C}">
      <dsp:nvSpPr>
        <dsp:cNvPr id="0" name=""/>
        <dsp:cNvSpPr/>
      </dsp:nvSpPr>
      <dsp:spPr>
        <a:xfrm>
          <a:off x="1744868" y="1260216"/>
          <a:ext cx="1481835" cy="592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cap="none">
              <a:latin typeface="+mn-lt"/>
            </a:rPr>
            <a:t>Go the extra mile – refer early, talk early.</a:t>
          </a:r>
          <a:endParaRPr lang="en-US" sz="1400" kern="1200" cap="none" dirty="0">
            <a:latin typeface="+mn-lt"/>
          </a:endParaRPr>
        </a:p>
      </dsp:txBody>
      <dsp:txXfrm>
        <a:off x="1744868" y="1260216"/>
        <a:ext cx="1481835" cy="592734"/>
      </dsp:txXfrm>
    </dsp:sp>
    <dsp:sp modelId="{25102201-AD50-4482-8D1D-92AEFA64A84D}">
      <dsp:nvSpPr>
        <dsp:cNvPr id="0" name=""/>
        <dsp:cNvSpPr/>
      </dsp:nvSpPr>
      <dsp:spPr>
        <a:xfrm>
          <a:off x="3774983" y="74747"/>
          <a:ext cx="903919" cy="903919"/>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79ECAC-84F6-4906-AB92-EB737F543552}">
      <dsp:nvSpPr>
        <dsp:cNvPr id="0" name=""/>
        <dsp:cNvSpPr/>
      </dsp:nvSpPr>
      <dsp:spPr>
        <a:xfrm>
          <a:off x="3967622" y="267386"/>
          <a:ext cx="518642" cy="518642"/>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CD8A9E-796A-48AE-B388-55658FF191DD}">
      <dsp:nvSpPr>
        <dsp:cNvPr id="0" name=""/>
        <dsp:cNvSpPr/>
      </dsp:nvSpPr>
      <dsp:spPr>
        <a:xfrm>
          <a:off x="3486025" y="1260216"/>
          <a:ext cx="1481835" cy="592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cap="none">
              <a:latin typeface="+mn-lt"/>
            </a:rPr>
            <a:t>Give yourself permission to act (bystander intervention)</a:t>
          </a:r>
          <a:endParaRPr lang="en-US" sz="1400" kern="1200" cap="none" dirty="0">
            <a:latin typeface="+mn-lt"/>
          </a:endParaRPr>
        </a:p>
      </dsp:txBody>
      <dsp:txXfrm>
        <a:off x="3486025" y="1260216"/>
        <a:ext cx="1481835" cy="592734"/>
      </dsp:txXfrm>
    </dsp:sp>
    <dsp:sp modelId="{0D61C84E-842E-4ECF-8051-D38F4C46F21F}">
      <dsp:nvSpPr>
        <dsp:cNvPr id="0" name=""/>
        <dsp:cNvSpPr/>
      </dsp:nvSpPr>
      <dsp:spPr>
        <a:xfrm>
          <a:off x="5516140" y="74747"/>
          <a:ext cx="903919" cy="903919"/>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C1B138-A990-4D76-9253-C60BFBFDEEEE}">
      <dsp:nvSpPr>
        <dsp:cNvPr id="0" name=""/>
        <dsp:cNvSpPr/>
      </dsp:nvSpPr>
      <dsp:spPr>
        <a:xfrm>
          <a:off x="5708779" y="267386"/>
          <a:ext cx="518642" cy="518642"/>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9F17EC-A9D9-493E-8CE1-A52A6182AA6D}">
      <dsp:nvSpPr>
        <dsp:cNvPr id="0" name=""/>
        <dsp:cNvSpPr/>
      </dsp:nvSpPr>
      <dsp:spPr>
        <a:xfrm>
          <a:off x="5227182" y="1260216"/>
          <a:ext cx="1481835" cy="592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cap="none">
              <a:latin typeface="+mn-lt"/>
            </a:rPr>
            <a:t>Become knowledgeable about campus services.</a:t>
          </a:r>
          <a:endParaRPr lang="en-US" sz="1400" kern="1200" cap="none" dirty="0">
            <a:latin typeface="+mn-lt"/>
          </a:endParaRPr>
        </a:p>
      </dsp:txBody>
      <dsp:txXfrm>
        <a:off x="5227182" y="1260216"/>
        <a:ext cx="1481835" cy="592734"/>
      </dsp:txXfrm>
    </dsp:sp>
    <dsp:sp modelId="{058F1E77-2B3C-4D75-8270-19D2EA642A78}">
      <dsp:nvSpPr>
        <dsp:cNvPr id="0" name=""/>
        <dsp:cNvSpPr/>
      </dsp:nvSpPr>
      <dsp:spPr>
        <a:xfrm>
          <a:off x="1163247" y="2223409"/>
          <a:ext cx="903919" cy="903919"/>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510F13-17A1-488C-8715-B0A8B3F56E41}">
      <dsp:nvSpPr>
        <dsp:cNvPr id="0" name=""/>
        <dsp:cNvSpPr/>
      </dsp:nvSpPr>
      <dsp:spPr>
        <a:xfrm>
          <a:off x="1355886" y="2416048"/>
          <a:ext cx="518642" cy="518642"/>
        </a:xfrm>
        <a:prstGeom prst="rect">
          <a:avLst/>
        </a:prstGeom>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094EF6-EE07-4397-ADAF-C49AB3A959E7}">
      <dsp:nvSpPr>
        <dsp:cNvPr id="0" name=""/>
        <dsp:cNvSpPr/>
      </dsp:nvSpPr>
      <dsp:spPr>
        <a:xfrm>
          <a:off x="874289" y="3408878"/>
          <a:ext cx="1481835" cy="592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cap="none">
              <a:latin typeface="+mn-lt"/>
            </a:rPr>
            <a:t>Avoid stigmatizing issues.</a:t>
          </a:r>
          <a:endParaRPr lang="en-US" sz="1400" kern="1200" cap="none" dirty="0">
            <a:latin typeface="+mn-lt"/>
          </a:endParaRPr>
        </a:p>
      </dsp:txBody>
      <dsp:txXfrm>
        <a:off x="874289" y="3408878"/>
        <a:ext cx="1481835" cy="592734"/>
      </dsp:txXfrm>
    </dsp:sp>
    <dsp:sp modelId="{16F345E0-2C4F-4729-800E-BAFDED243013}">
      <dsp:nvSpPr>
        <dsp:cNvPr id="0" name=""/>
        <dsp:cNvSpPr/>
      </dsp:nvSpPr>
      <dsp:spPr>
        <a:xfrm>
          <a:off x="2904405" y="2223409"/>
          <a:ext cx="903919" cy="903919"/>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37106F-31CA-4B4C-94FC-36B4194E7128}">
      <dsp:nvSpPr>
        <dsp:cNvPr id="0" name=""/>
        <dsp:cNvSpPr/>
      </dsp:nvSpPr>
      <dsp:spPr>
        <a:xfrm>
          <a:off x="3097043" y="2416048"/>
          <a:ext cx="518642" cy="518642"/>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726583-3C20-4906-B8CB-8597D76B25B4}">
      <dsp:nvSpPr>
        <dsp:cNvPr id="0" name=""/>
        <dsp:cNvSpPr/>
      </dsp:nvSpPr>
      <dsp:spPr>
        <a:xfrm>
          <a:off x="2615447" y="3408878"/>
          <a:ext cx="1481835" cy="592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cap="none">
              <a:latin typeface="+mn-lt"/>
            </a:rPr>
            <a:t>Don’t try to be the hero, work with other campus resources.</a:t>
          </a:r>
          <a:endParaRPr lang="en-US" sz="1400" kern="1200" cap="none" dirty="0">
            <a:latin typeface="+mn-lt"/>
          </a:endParaRPr>
        </a:p>
      </dsp:txBody>
      <dsp:txXfrm>
        <a:off x="2615447" y="3408878"/>
        <a:ext cx="1481835" cy="592734"/>
      </dsp:txXfrm>
    </dsp:sp>
    <dsp:sp modelId="{C1ABB112-7D8C-457D-8FBA-925A997B361E}">
      <dsp:nvSpPr>
        <dsp:cNvPr id="0" name=""/>
        <dsp:cNvSpPr/>
      </dsp:nvSpPr>
      <dsp:spPr>
        <a:xfrm>
          <a:off x="4645562" y="2223409"/>
          <a:ext cx="903919" cy="903919"/>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5379A5-A39D-4EAD-B213-3AC3FD6E77BA}">
      <dsp:nvSpPr>
        <dsp:cNvPr id="0" name=""/>
        <dsp:cNvSpPr/>
      </dsp:nvSpPr>
      <dsp:spPr>
        <a:xfrm>
          <a:off x="4838200" y="2416048"/>
          <a:ext cx="518642" cy="518642"/>
        </a:xfrm>
        <a:prstGeom prst="rect">
          <a:avLst/>
        </a:prstGeom>
        <a:blipFill>
          <a:blip xmlns:r="http://schemas.openxmlformats.org/officeDocument/2006/relationships" r:embed="rId13">
            <a:extLst>
              <a:ext uri="{96DAC541-7B7A-43D3-8B79-37D633B846F1}">
                <asvg:svgBlip xmlns:asvg="http://schemas.microsoft.com/office/drawing/2016/SVG/main" r:embed="rId1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5DC021-DD64-451D-A198-2BC5AB97909D}">
      <dsp:nvSpPr>
        <dsp:cNvPr id="0" name=""/>
        <dsp:cNvSpPr/>
      </dsp:nvSpPr>
      <dsp:spPr>
        <a:xfrm>
          <a:off x="4356604" y="3408878"/>
          <a:ext cx="1481835" cy="592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cap="none">
              <a:latin typeface="+mn-lt"/>
            </a:rPr>
            <a:t>Create safe spaces and relationships.</a:t>
          </a:r>
          <a:endParaRPr lang="en-US" sz="1400" kern="1200" cap="none" dirty="0">
            <a:latin typeface="+mn-lt"/>
          </a:endParaRPr>
        </a:p>
      </dsp:txBody>
      <dsp:txXfrm>
        <a:off x="4356604" y="3408878"/>
        <a:ext cx="1481835" cy="59273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6.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7.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8.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9.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E7DE0D-1AC0-4551-B15F-51CEF3155E11}" type="datetimeFigureOut">
              <a:rPr lang="en-US" smtClean="0"/>
              <a:t>11/10/2022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10B4FE-C3DD-4FFA-AB35-4F6D50142DBC}" type="slidenum">
              <a:rPr lang="en-US" smtClean="0"/>
              <a:t>‹#›</a:t>
            </a:fld>
            <a:endParaRPr lang="en-US"/>
          </a:p>
        </p:txBody>
      </p:sp>
    </p:spTree>
    <p:extLst>
      <p:ext uri="{BB962C8B-B14F-4D97-AF65-F5344CB8AC3E}">
        <p14:creationId xmlns:p14="http://schemas.microsoft.com/office/powerpoint/2010/main" val="3889677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plan to use a </a:t>
            </a:r>
            <a:r>
              <a:rPr lang="en-US" err="1"/>
              <a:t>ftic</a:t>
            </a:r>
            <a:r>
              <a:rPr lang="en-US"/>
              <a:t> </a:t>
            </a:r>
            <a:r>
              <a:rPr lang="en-US" err="1"/>
              <a:t>powerpoint</a:t>
            </a:r>
            <a:r>
              <a:rPr lang="en-US"/>
              <a:t>. Adriana, Shawn &amp; Donna</a:t>
            </a:r>
          </a:p>
        </p:txBody>
      </p:sp>
      <p:sp>
        <p:nvSpPr>
          <p:cNvPr id="4" name="Slide Number Placeholder 3"/>
          <p:cNvSpPr>
            <a:spLocks noGrp="1"/>
          </p:cNvSpPr>
          <p:nvPr>
            <p:ph type="sldNum" sz="quarter" idx="5"/>
          </p:nvPr>
        </p:nvSpPr>
        <p:spPr/>
        <p:txBody>
          <a:bodyPr/>
          <a:lstStyle/>
          <a:p>
            <a:fld id="{0A3C37BE-C303-496D-B5CD-85F2937540FC}" type="slidenum">
              <a:rPr lang="en-US" smtClean="0"/>
              <a:t>8</a:t>
            </a:fld>
            <a:endParaRPr lang="en-US"/>
          </a:p>
        </p:txBody>
      </p:sp>
    </p:spTree>
    <p:extLst>
      <p:ext uri="{BB962C8B-B14F-4D97-AF65-F5344CB8AC3E}">
        <p14:creationId xmlns:p14="http://schemas.microsoft.com/office/powerpoint/2010/main" val="8326272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796F01-7154-41E0-B48B-A6921757531A}" type="slidenum">
              <a:rPr lang="en-US" smtClean="0"/>
              <a:pPr/>
              <a:t>69</a:t>
            </a:fld>
            <a:endParaRPr lang="en-US"/>
          </a:p>
        </p:txBody>
      </p:sp>
    </p:spTree>
    <p:extLst>
      <p:ext uri="{BB962C8B-B14F-4D97-AF65-F5344CB8AC3E}">
        <p14:creationId xmlns:p14="http://schemas.microsoft.com/office/powerpoint/2010/main" val="42641160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796F01-7154-41E0-B48B-A6921757531A}" type="slidenum">
              <a:rPr lang="en-US" smtClean="0"/>
              <a:pPr/>
              <a:t>75</a:t>
            </a:fld>
            <a:endParaRPr lang="en-US"/>
          </a:p>
        </p:txBody>
      </p:sp>
    </p:spTree>
    <p:extLst>
      <p:ext uri="{BB962C8B-B14F-4D97-AF65-F5344CB8AC3E}">
        <p14:creationId xmlns:p14="http://schemas.microsoft.com/office/powerpoint/2010/main" val="2646662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04040"/>
                </a:solidFill>
                <a:effectLst/>
                <a:latin typeface="Gotham Narrow SSm A"/>
              </a:rPr>
              <a:t>By enrolling in TCC, students assume responsibility and accountability for their own behavior.</a:t>
            </a:r>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46</a:t>
            </a:fld>
            <a:endParaRPr lang="en-US" dirty="0"/>
          </a:p>
        </p:txBody>
      </p:sp>
    </p:spTree>
    <p:extLst>
      <p:ext uri="{BB962C8B-B14F-4D97-AF65-F5344CB8AC3E}">
        <p14:creationId xmlns:p14="http://schemas.microsoft.com/office/powerpoint/2010/main" val="2432166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47</a:t>
            </a:fld>
            <a:endParaRPr lang="en-US" dirty="0"/>
          </a:p>
        </p:txBody>
      </p:sp>
    </p:spTree>
    <p:extLst>
      <p:ext uri="{BB962C8B-B14F-4D97-AF65-F5344CB8AC3E}">
        <p14:creationId xmlns:p14="http://schemas.microsoft.com/office/powerpoint/2010/main" val="3636882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Concerning, Disruptive, Threatening</a:t>
            </a:r>
          </a:p>
          <a:p>
            <a:r>
              <a:rPr lang="en-US" dirty="0"/>
              <a:t>We assess D-Scale and E-Scale, meaning risk of harm to self and risk of harm to others</a:t>
            </a:r>
          </a:p>
          <a:p>
            <a:r>
              <a:rPr lang="en-US" dirty="0"/>
              <a:t>If there is a baseline, please provide (what is the ‘norm’ for this student)</a:t>
            </a:r>
          </a:p>
        </p:txBody>
      </p:sp>
      <p:sp>
        <p:nvSpPr>
          <p:cNvPr id="4" name="Slide Number Placeholder 3"/>
          <p:cNvSpPr>
            <a:spLocks noGrp="1"/>
          </p:cNvSpPr>
          <p:nvPr>
            <p:ph type="sldNum" sz="quarter" idx="5"/>
          </p:nvPr>
        </p:nvSpPr>
        <p:spPr/>
        <p:txBody>
          <a:bodyPr/>
          <a:lstStyle/>
          <a:p>
            <a:fld id="{BE60DC36-8EFA-4378-9855-E019C55AC472}" type="slidenum">
              <a:rPr lang="en-US" smtClean="0"/>
              <a:t>53</a:t>
            </a:fld>
            <a:endParaRPr lang="en-US" dirty="0"/>
          </a:p>
        </p:txBody>
      </p:sp>
    </p:spTree>
    <p:extLst>
      <p:ext uri="{BB962C8B-B14F-4D97-AF65-F5344CB8AC3E}">
        <p14:creationId xmlns:p14="http://schemas.microsoft.com/office/powerpoint/2010/main" val="370774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796F01-7154-41E0-B48B-A6921757531A}" type="slidenum">
              <a:rPr lang="en-US" smtClean="0"/>
              <a:pPr/>
              <a:t>60</a:t>
            </a:fld>
            <a:endParaRPr lang="en-US"/>
          </a:p>
        </p:txBody>
      </p:sp>
    </p:spTree>
    <p:extLst>
      <p:ext uri="{BB962C8B-B14F-4D97-AF65-F5344CB8AC3E}">
        <p14:creationId xmlns:p14="http://schemas.microsoft.com/office/powerpoint/2010/main" val="1502922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796F01-7154-41E0-B48B-A6921757531A}" type="slidenum">
              <a:rPr lang="en-US" smtClean="0"/>
              <a:pPr/>
              <a:t>61</a:t>
            </a:fld>
            <a:endParaRPr lang="en-US"/>
          </a:p>
        </p:txBody>
      </p:sp>
    </p:spTree>
    <p:extLst>
      <p:ext uri="{BB962C8B-B14F-4D97-AF65-F5344CB8AC3E}">
        <p14:creationId xmlns:p14="http://schemas.microsoft.com/office/powerpoint/2010/main" val="18190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796F01-7154-41E0-B48B-A6921757531A}" type="slidenum">
              <a:rPr lang="en-US" smtClean="0"/>
              <a:pPr/>
              <a:t>62</a:t>
            </a:fld>
            <a:endParaRPr lang="en-US"/>
          </a:p>
        </p:txBody>
      </p:sp>
    </p:spTree>
    <p:extLst>
      <p:ext uri="{BB962C8B-B14F-4D97-AF65-F5344CB8AC3E}">
        <p14:creationId xmlns:p14="http://schemas.microsoft.com/office/powerpoint/2010/main" val="1353059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796F01-7154-41E0-B48B-A6921757531A}" type="slidenum">
              <a:rPr lang="en-US" smtClean="0"/>
              <a:pPr/>
              <a:t>65</a:t>
            </a:fld>
            <a:endParaRPr lang="en-US"/>
          </a:p>
        </p:txBody>
      </p:sp>
    </p:spTree>
    <p:extLst>
      <p:ext uri="{BB962C8B-B14F-4D97-AF65-F5344CB8AC3E}">
        <p14:creationId xmlns:p14="http://schemas.microsoft.com/office/powerpoint/2010/main" val="242927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796F01-7154-41E0-B48B-A6921757531A}" type="slidenum">
              <a:rPr lang="en-US" smtClean="0"/>
              <a:pPr/>
              <a:t>67</a:t>
            </a:fld>
            <a:endParaRPr lang="en-US"/>
          </a:p>
        </p:txBody>
      </p:sp>
    </p:spTree>
    <p:extLst>
      <p:ext uri="{BB962C8B-B14F-4D97-AF65-F5344CB8AC3E}">
        <p14:creationId xmlns:p14="http://schemas.microsoft.com/office/powerpoint/2010/main" val="3195677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dirty="0"/>
              <a:pPr/>
              <a:t>11/10/2022</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dirty="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11/10/2022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Photo + Tex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6" name="Text Placeholder 22">
            <a:extLst>
              <a:ext uri="{FF2B5EF4-FFF2-40B4-BE49-F238E27FC236}">
                <a16:creationId xmlns:a16="http://schemas.microsoft.com/office/drawing/2014/main" id="{2A19101D-7C37-42BF-8167-5391EA65EC3A}"/>
              </a:ext>
            </a:extLst>
          </p:cNvPr>
          <p:cNvSpPr>
            <a:spLocks noGrp="1"/>
          </p:cNvSpPr>
          <p:nvPr>
            <p:ph type="body" sz="quarter" idx="18"/>
          </p:nvPr>
        </p:nvSpPr>
        <p:spPr>
          <a:xfrm>
            <a:off x="542094" y="4240093"/>
            <a:ext cx="9402006" cy="1463040"/>
          </a:xfrm>
        </p:spPr>
        <p:txBody>
          <a:bodyPr lIns="0" tIns="0" rIns="0" bIns="0">
            <a:noAutofit/>
          </a:bodyPr>
          <a:lstStyle>
            <a:lvl1pPr marL="0" indent="0" algn="l">
              <a:lnSpc>
                <a:spcPct val="100000"/>
              </a:lnSpc>
              <a:spcBef>
                <a:spcPts val="300"/>
              </a:spcBef>
              <a:spcAft>
                <a:spcPts val="3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13" name="Picture Placeholder 12">
            <a:extLst>
              <a:ext uri="{FF2B5EF4-FFF2-40B4-BE49-F238E27FC236}">
                <a16:creationId xmlns:a16="http://schemas.microsoft.com/office/drawing/2014/main" id="{231B97CF-FD24-4932-8459-893B1AC73D33}"/>
              </a:ext>
            </a:extLst>
          </p:cNvPr>
          <p:cNvSpPr>
            <a:spLocks noGrp="1"/>
          </p:cNvSpPr>
          <p:nvPr>
            <p:ph type="pic" sz="quarter" idx="19" hasCustomPrompt="1"/>
          </p:nvPr>
        </p:nvSpPr>
        <p:spPr>
          <a:xfrm>
            <a:off x="-2" y="1352575"/>
            <a:ext cx="12192002" cy="2289897"/>
          </a:xfrm>
        </p:spPr>
        <p:txBody>
          <a:bodyPr anchor="ctr">
            <a:normAutofit/>
          </a:bodyPr>
          <a:lstStyle>
            <a:lvl1pPr marL="0" indent="0" algn="ctr">
              <a:buNone/>
              <a:defRPr sz="1400">
                <a:solidFill>
                  <a:schemeClr val="accent2"/>
                </a:solidFill>
                <a:latin typeface="Trade Gothic LT Pro" panose="020B0503040303020004" pitchFamily="34" charset="0"/>
              </a:defRPr>
            </a:lvl1pPr>
          </a:lstStyle>
          <a:p>
            <a:r>
              <a:rPr lang="en-US" noProof="0" dirty="0"/>
              <a:t>Insert image</a:t>
            </a:r>
          </a:p>
        </p:txBody>
      </p:sp>
    </p:spTree>
    <p:extLst>
      <p:ext uri="{BB962C8B-B14F-4D97-AF65-F5344CB8AC3E}">
        <p14:creationId xmlns:p14="http://schemas.microsoft.com/office/powerpoint/2010/main" val="248682677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0" name="Picture Placeholder 2">
            <a:extLst>
              <a:ext uri="{FF2B5EF4-FFF2-40B4-BE49-F238E27FC236}">
                <a16:creationId xmlns:a16="http://schemas.microsoft.com/office/drawing/2014/main" id="{30B3A574-7940-4E35-857E-5CA35A5910E5}"/>
              </a:ext>
            </a:extLst>
          </p:cNvPr>
          <p:cNvSpPr>
            <a:spLocks noGrp="1"/>
          </p:cNvSpPr>
          <p:nvPr>
            <p:ph type="pic" idx="1"/>
          </p:nvPr>
        </p:nvSpPr>
        <p:spPr>
          <a:xfrm>
            <a:off x="4110087" y="1444649"/>
            <a:ext cx="7548513" cy="4579079"/>
          </a:xfrm>
        </p:spPr>
        <p:txBody>
          <a:bodyPr>
            <a:normAutofit/>
          </a:bodyPr>
          <a:lstStyle>
            <a:lvl1pPr marL="0" indent="0">
              <a:buNone/>
              <a:defRPr sz="24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1" name="Text Placeholder 3">
            <a:extLst>
              <a:ext uri="{FF2B5EF4-FFF2-40B4-BE49-F238E27FC236}">
                <a16:creationId xmlns:a16="http://schemas.microsoft.com/office/drawing/2014/main" id="{912B51EA-3E6F-4BF6-BE48-62128AF32B85}"/>
              </a:ext>
            </a:extLst>
          </p:cNvPr>
          <p:cNvSpPr>
            <a:spLocks noGrp="1"/>
          </p:cNvSpPr>
          <p:nvPr>
            <p:ph type="body" sz="half" idx="2"/>
          </p:nvPr>
        </p:nvSpPr>
        <p:spPr>
          <a:xfrm>
            <a:off x="443366" y="1444649"/>
            <a:ext cx="3365063" cy="4579079"/>
          </a:xfrm>
        </p:spPr>
        <p:txBody>
          <a:bodyPr/>
          <a:lstStyle>
            <a:lvl1pPr marL="0" indent="0">
              <a:buFont typeface="Arial" panose="020B0604020202020204" pitchFamily="34" charse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154065017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1" name="Text Placeholder 3">
            <a:extLst>
              <a:ext uri="{FF2B5EF4-FFF2-40B4-BE49-F238E27FC236}">
                <a16:creationId xmlns:a16="http://schemas.microsoft.com/office/drawing/2014/main" id="{912B51EA-3E6F-4BF6-BE48-62128AF32B85}"/>
              </a:ext>
            </a:extLst>
          </p:cNvPr>
          <p:cNvSpPr>
            <a:spLocks noGrp="1"/>
          </p:cNvSpPr>
          <p:nvPr>
            <p:ph type="body" sz="half" idx="2"/>
          </p:nvPr>
        </p:nvSpPr>
        <p:spPr>
          <a:xfrm>
            <a:off x="443366" y="1444649"/>
            <a:ext cx="3365063" cy="4579079"/>
          </a:xfrm>
        </p:spPr>
        <p:txBody>
          <a:bodyPr/>
          <a:lstStyle>
            <a:lvl1pPr marL="0" indent="0">
              <a:buFont typeface="Arial" panose="020B0604020202020204" pitchFamily="34" charse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22" name="Content Placeholder 2">
            <a:extLst>
              <a:ext uri="{FF2B5EF4-FFF2-40B4-BE49-F238E27FC236}">
                <a16:creationId xmlns:a16="http://schemas.microsoft.com/office/drawing/2014/main" id="{A015C605-1D30-48BC-A0D6-3B11AF56CC53}"/>
              </a:ext>
            </a:extLst>
          </p:cNvPr>
          <p:cNvSpPr>
            <a:spLocks noGrp="1"/>
          </p:cNvSpPr>
          <p:nvPr>
            <p:ph idx="1"/>
          </p:nvPr>
        </p:nvSpPr>
        <p:spPr>
          <a:xfrm>
            <a:off x="3964290" y="1444649"/>
            <a:ext cx="7694310" cy="4579079"/>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21298954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4494CD2-CCDD-0248-96F8-741002C44255}"/>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Freeform: Shape 9">
            <a:extLst>
              <a:ext uri="{FF2B5EF4-FFF2-40B4-BE49-F238E27FC236}">
                <a16:creationId xmlns:a16="http://schemas.microsoft.com/office/drawing/2014/main" id="{07077B00-C1EE-7241-B441-7814F92A7EDF}"/>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0" name="Freeform: Shape 17">
            <a:extLst>
              <a:ext uri="{FF2B5EF4-FFF2-40B4-BE49-F238E27FC236}">
                <a16:creationId xmlns:a16="http://schemas.microsoft.com/office/drawing/2014/main" id="{3A1AEBC4-637E-F64C-9192-69AC4BB26D0C}"/>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1" name="Freeform: Shape 11">
            <a:extLst>
              <a:ext uri="{FF2B5EF4-FFF2-40B4-BE49-F238E27FC236}">
                <a16:creationId xmlns:a16="http://schemas.microsoft.com/office/drawing/2014/main" id="{669A7039-C54C-8E46-9A8B-DDB2547D989C}"/>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7">
            <a:extLst>
              <a:ext uri="{FF2B5EF4-FFF2-40B4-BE49-F238E27FC236}">
                <a16:creationId xmlns:a16="http://schemas.microsoft.com/office/drawing/2014/main" id="{4F173B32-87BB-9A40-8C91-4C1EED2B7ABF}"/>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24" name="Group 23">
            <a:extLst>
              <a:ext uri="{FF2B5EF4-FFF2-40B4-BE49-F238E27FC236}">
                <a16:creationId xmlns:a16="http://schemas.microsoft.com/office/drawing/2014/main" id="{4AC87F4E-12B5-1B42-AFD2-4DB39B7645C9}"/>
              </a:ext>
            </a:extLst>
          </p:cNvPr>
          <p:cNvGrpSpPr/>
          <p:nvPr userDrawn="1"/>
        </p:nvGrpSpPr>
        <p:grpSpPr>
          <a:xfrm rot="16200000">
            <a:off x="499388" y="-322655"/>
            <a:ext cx="535531" cy="645309"/>
            <a:chOff x="10945855" y="7317026"/>
            <a:chExt cx="2483924" cy="2993104"/>
          </a:xfrm>
        </p:grpSpPr>
        <p:sp>
          <p:nvSpPr>
            <p:cNvPr id="25" name="Freeform: Shape 15">
              <a:extLst>
                <a:ext uri="{FF2B5EF4-FFF2-40B4-BE49-F238E27FC236}">
                  <a16:creationId xmlns:a16="http://schemas.microsoft.com/office/drawing/2014/main" id="{03DD8765-59DF-A045-ADB5-E39FAEE153A0}"/>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Freeform: Shape 16">
              <a:extLst>
                <a:ext uri="{FF2B5EF4-FFF2-40B4-BE49-F238E27FC236}">
                  <a16:creationId xmlns:a16="http://schemas.microsoft.com/office/drawing/2014/main" id="{B34B796C-A407-7B4D-B4F0-E58A44FE8DB4}"/>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0" name="Freeform: Shape 23">
            <a:extLst>
              <a:ext uri="{FF2B5EF4-FFF2-40B4-BE49-F238E27FC236}">
                <a16:creationId xmlns:a16="http://schemas.microsoft.com/office/drawing/2014/main" id="{CBE3FDC9-67CB-FA42-B127-A36BFF4678BB}"/>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Slide Number Placeholder 4">
            <a:extLst>
              <a:ext uri="{FF2B5EF4-FFF2-40B4-BE49-F238E27FC236}">
                <a16:creationId xmlns:a16="http://schemas.microsoft.com/office/drawing/2014/main" id="{1E902BFF-CA8F-D745-A819-A7BB38B30ED9}"/>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267230474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hank You 1">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E739168-A5E8-443A-B392-7AD4CF8977AD}"/>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Freeform: Shape 14">
            <a:extLst>
              <a:ext uri="{FF2B5EF4-FFF2-40B4-BE49-F238E27FC236}">
                <a16:creationId xmlns:a16="http://schemas.microsoft.com/office/drawing/2014/main" id="{41E10E1E-5268-4F03-BA64-07E19DE26739}"/>
              </a:ext>
            </a:extLst>
          </p:cNvPr>
          <p:cNvSpPr/>
          <p:nvPr/>
        </p:nvSpPr>
        <p:spPr>
          <a:xfrm flipH="1">
            <a:off x="-16297" y="0"/>
            <a:ext cx="12208298" cy="6858000"/>
          </a:xfrm>
          <a:custGeom>
            <a:avLst/>
            <a:gdLst>
              <a:gd name="connsiteX0" fmla="*/ 8574289 w 12208298"/>
              <a:gd name="connsiteY0" fmla="*/ 0 h 6858000"/>
              <a:gd name="connsiteX1" fmla="*/ 0 w 12208298"/>
              <a:gd name="connsiteY1" fmla="*/ 0 h 6858000"/>
              <a:gd name="connsiteX2" fmla="*/ 0 w 12208298"/>
              <a:gd name="connsiteY2" fmla="*/ 6858000 h 6858000"/>
              <a:gd name="connsiteX3" fmla="*/ 532109 w 12208298"/>
              <a:gd name="connsiteY3" fmla="*/ 6858000 h 6858000"/>
              <a:gd name="connsiteX4" fmla="*/ 11495317 w 12208298"/>
              <a:gd name="connsiteY4" fmla="*/ 6858000 h 6858000"/>
              <a:gd name="connsiteX5" fmla="*/ 12208298 w 12208298"/>
              <a:gd name="connsiteY5" fmla="*/ 6858000 h 6858000"/>
              <a:gd name="connsiteX6" fmla="*/ 12208298 w 12208298"/>
              <a:gd name="connsiteY6" fmla="*/ 3146781 h 6858000"/>
              <a:gd name="connsiteX7" fmla="*/ 10353284 w 12208298"/>
              <a:gd name="connsiteY7" fmla="*/ 1291767 h 6858000"/>
              <a:gd name="connsiteX8" fmla="*/ 9866056 w 12208298"/>
              <a:gd name="connsiteY8" fmla="*/ 129176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8298" h="6858000">
                <a:moveTo>
                  <a:pt x="8574289" y="0"/>
                </a:moveTo>
                <a:lnTo>
                  <a:pt x="0" y="0"/>
                </a:lnTo>
                <a:lnTo>
                  <a:pt x="0" y="6858000"/>
                </a:lnTo>
                <a:lnTo>
                  <a:pt x="532109" y="6858000"/>
                </a:lnTo>
                <a:lnTo>
                  <a:pt x="11495317" y="6858000"/>
                </a:lnTo>
                <a:lnTo>
                  <a:pt x="12208298" y="6858000"/>
                </a:lnTo>
                <a:lnTo>
                  <a:pt x="12208298" y="3146781"/>
                </a:lnTo>
                <a:lnTo>
                  <a:pt x="10353284" y="1291767"/>
                </a:lnTo>
                <a:lnTo>
                  <a:pt x="9866056" y="1291767"/>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Freeform: Shape 15">
            <a:extLst>
              <a:ext uri="{FF2B5EF4-FFF2-40B4-BE49-F238E27FC236}">
                <a16:creationId xmlns:a16="http://schemas.microsoft.com/office/drawing/2014/main" id="{B989C45D-BDFF-418F-BE79-03FF70015770}"/>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0027A677-9ACB-4264-B148-4806678FB83F}"/>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6" name="Group 5">
            <a:extLst>
              <a:ext uri="{FF2B5EF4-FFF2-40B4-BE49-F238E27FC236}">
                <a16:creationId xmlns:a16="http://schemas.microsoft.com/office/drawing/2014/main" id="{EA7FF9D7-8545-4547-AC77-A0421EEB9B99}"/>
              </a:ext>
            </a:extLst>
          </p:cNvPr>
          <p:cNvGrpSpPr/>
          <p:nvPr userDrawn="1"/>
        </p:nvGrpSpPr>
        <p:grpSpPr>
          <a:xfrm>
            <a:off x="0" y="0"/>
            <a:ext cx="6881966" cy="6858876"/>
            <a:chOff x="-5321" y="1096"/>
            <a:chExt cx="5924073" cy="5904197"/>
          </a:xfrm>
        </p:grpSpPr>
        <p:sp>
          <p:nvSpPr>
            <p:cNvPr id="17" name="Right Triangle 16">
              <a:extLst>
                <a:ext uri="{FF2B5EF4-FFF2-40B4-BE49-F238E27FC236}">
                  <a16:creationId xmlns:a16="http://schemas.microsoft.com/office/drawing/2014/main" id="{8DCD5806-2A2F-4ABF-8057-245681C498E6}"/>
                </a:ext>
              </a:extLst>
            </p:cNvPr>
            <p:cNvSpPr/>
            <p:nvPr userDrawn="1"/>
          </p:nvSpPr>
          <p:spPr>
            <a:xfrm rot="16200000" flipH="1" flipV="1">
              <a:off x="4618" y="-8842"/>
              <a:ext cx="5904196" cy="5924073"/>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ight Triangle 17">
              <a:extLst>
                <a:ext uri="{FF2B5EF4-FFF2-40B4-BE49-F238E27FC236}">
                  <a16:creationId xmlns:a16="http://schemas.microsoft.com/office/drawing/2014/main" id="{3A93038F-E9E4-4FFD-B3DF-28DB7C2C1490}"/>
                </a:ext>
              </a:extLst>
            </p:cNvPr>
            <p:cNvSpPr/>
            <p:nvPr userDrawn="1"/>
          </p:nvSpPr>
          <p:spPr>
            <a:xfrm rot="16200000" flipH="1" flipV="1">
              <a:off x="3941" y="-8164"/>
              <a:ext cx="5501471" cy="5519993"/>
            </a:xfrm>
            <a:prstGeom prst="rtTriangle">
              <a:avLst/>
            </a:prstGeom>
            <a:pattFill prst="dkHorz">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Right Triangle 18">
              <a:extLst>
                <a:ext uri="{FF2B5EF4-FFF2-40B4-BE49-F238E27FC236}">
                  <a16:creationId xmlns:a16="http://schemas.microsoft.com/office/drawing/2014/main" id="{5DEA1E02-BBD0-4AE3-AF22-433B90272178}"/>
                </a:ext>
              </a:extLst>
            </p:cNvPr>
            <p:cNvSpPr/>
            <p:nvPr userDrawn="1"/>
          </p:nvSpPr>
          <p:spPr>
            <a:xfrm rot="16200000" flipH="1" flipV="1">
              <a:off x="3131" y="-7355"/>
              <a:ext cx="5019818" cy="5036720"/>
            </a:xfrm>
            <a:prstGeom prst="rtTriangle">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 name="Title 1">
            <a:extLst>
              <a:ext uri="{FF2B5EF4-FFF2-40B4-BE49-F238E27FC236}">
                <a16:creationId xmlns:a16="http://schemas.microsoft.com/office/drawing/2014/main" id="{9E597736-C478-4C26-9BAF-205FE31E977C}"/>
              </a:ext>
            </a:extLst>
          </p:cNvPr>
          <p:cNvSpPr>
            <a:spLocks noGrp="1"/>
          </p:cNvSpPr>
          <p:nvPr userDrawn="1">
            <p:ph type="ctrTitle" hasCustomPrompt="1"/>
          </p:nvPr>
        </p:nvSpPr>
        <p:spPr>
          <a:xfrm>
            <a:off x="5217242" y="2807208"/>
            <a:ext cx="4945598" cy="1243584"/>
          </a:xfrm>
        </p:spPr>
        <p:txBody>
          <a:bodyPr vert="horz" lIns="91440" tIns="45720" rIns="91440" bIns="45720" rtlCol="0" anchor="ctr">
            <a:noAutofit/>
          </a:bodyPr>
          <a:lstStyle>
            <a:lvl1pPr>
              <a:defRPr lang="en-GB" sz="5400" b="1" dirty="0">
                <a:solidFill>
                  <a:schemeClr val="bg1"/>
                </a:solidFill>
                <a:latin typeface="+mj-lt"/>
                <a:ea typeface="Tahoma" panose="020B0604030504040204" pitchFamily="34" charset="0"/>
                <a:cs typeface="Tahoma" panose="020B0604030504040204" pitchFamily="34" charset="0"/>
              </a:defRPr>
            </a:lvl1pPr>
          </a:lstStyle>
          <a:p>
            <a:pPr lvl="0"/>
            <a:r>
              <a:rPr lang="en-US" noProof="0"/>
              <a:t>Thank You</a:t>
            </a:r>
          </a:p>
        </p:txBody>
      </p:sp>
    </p:spTree>
    <p:extLst>
      <p:ext uri="{BB962C8B-B14F-4D97-AF65-F5344CB8AC3E}">
        <p14:creationId xmlns:p14="http://schemas.microsoft.com/office/powerpoint/2010/main" val="223638614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hank You 2">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E739168-A5E8-443A-B392-7AD4CF8977AD}"/>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Freeform: Shape 14">
            <a:extLst>
              <a:ext uri="{FF2B5EF4-FFF2-40B4-BE49-F238E27FC236}">
                <a16:creationId xmlns:a16="http://schemas.microsoft.com/office/drawing/2014/main" id="{41E10E1E-5268-4F03-BA64-07E19DE26739}"/>
              </a:ext>
            </a:extLst>
          </p:cNvPr>
          <p:cNvSpPr/>
          <p:nvPr/>
        </p:nvSpPr>
        <p:spPr>
          <a:xfrm flipH="1">
            <a:off x="-16297" y="0"/>
            <a:ext cx="12208298" cy="6858000"/>
          </a:xfrm>
          <a:custGeom>
            <a:avLst/>
            <a:gdLst>
              <a:gd name="connsiteX0" fmla="*/ 8574289 w 12208298"/>
              <a:gd name="connsiteY0" fmla="*/ 0 h 6858000"/>
              <a:gd name="connsiteX1" fmla="*/ 0 w 12208298"/>
              <a:gd name="connsiteY1" fmla="*/ 0 h 6858000"/>
              <a:gd name="connsiteX2" fmla="*/ 0 w 12208298"/>
              <a:gd name="connsiteY2" fmla="*/ 6858000 h 6858000"/>
              <a:gd name="connsiteX3" fmla="*/ 532109 w 12208298"/>
              <a:gd name="connsiteY3" fmla="*/ 6858000 h 6858000"/>
              <a:gd name="connsiteX4" fmla="*/ 11495317 w 12208298"/>
              <a:gd name="connsiteY4" fmla="*/ 6858000 h 6858000"/>
              <a:gd name="connsiteX5" fmla="*/ 12208298 w 12208298"/>
              <a:gd name="connsiteY5" fmla="*/ 6858000 h 6858000"/>
              <a:gd name="connsiteX6" fmla="*/ 12208298 w 12208298"/>
              <a:gd name="connsiteY6" fmla="*/ 3146781 h 6858000"/>
              <a:gd name="connsiteX7" fmla="*/ 10353284 w 12208298"/>
              <a:gd name="connsiteY7" fmla="*/ 1291767 h 6858000"/>
              <a:gd name="connsiteX8" fmla="*/ 9866056 w 12208298"/>
              <a:gd name="connsiteY8" fmla="*/ 129176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8298" h="6858000">
                <a:moveTo>
                  <a:pt x="8574289" y="0"/>
                </a:moveTo>
                <a:lnTo>
                  <a:pt x="0" y="0"/>
                </a:lnTo>
                <a:lnTo>
                  <a:pt x="0" y="6858000"/>
                </a:lnTo>
                <a:lnTo>
                  <a:pt x="532109" y="6858000"/>
                </a:lnTo>
                <a:lnTo>
                  <a:pt x="11495317" y="6858000"/>
                </a:lnTo>
                <a:lnTo>
                  <a:pt x="12208298" y="6858000"/>
                </a:lnTo>
                <a:lnTo>
                  <a:pt x="12208298" y="3146781"/>
                </a:lnTo>
                <a:lnTo>
                  <a:pt x="10353284" y="1291767"/>
                </a:lnTo>
                <a:lnTo>
                  <a:pt x="9866056" y="1291767"/>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Freeform: Shape 15">
            <a:extLst>
              <a:ext uri="{FF2B5EF4-FFF2-40B4-BE49-F238E27FC236}">
                <a16:creationId xmlns:a16="http://schemas.microsoft.com/office/drawing/2014/main" id="{B989C45D-BDFF-418F-BE79-03FF70015770}"/>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0027A677-9ACB-4264-B148-4806678FB83F}"/>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E597736-C478-4C26-9BAF-205FE31E977C}"/>
              </a:ext>
            </a:extLst>
          </p:cNvPr>
          <p:cNvSpPr>
            <a:spLocks noGrp="1"/>
          </p:cNvSpPr>
          <p:nvPr userDrawn="1">
            <p:ph type="ctrTitle" hasCustomPrompt="1"/>
          </p:nvPr>
        </p:nvSpPr>
        <p:spPr>
          <a:xfrm>
            <a:off x="6360242" y="3429000"/>
            <a:ext cx="4945598" cy="1243584"/>
          </a:xfrm>
        </p:spPr>
        <p:txBody>
          <a:bodyPr vert="horz" lIns="91440" tIns="45720" rIns="91440" bIns="45720" rtlCol="0" anchor="ctr">
            <a:noAutofit/>
          </a:bodyPr>
          <a:lstStyle>
            <a:lvl1pPr>
              <a:defRPr lang="en-GB" sz="5400" b="1" dirty="0">
                <a:solidFill>
                  <a:schemeClr val="bg1"/>
                </a:solidFill>
                <a:latin typeface="+mj-lt"/>
                <a:ea typeface="Tahoma" panose="020B0604030504040204" pitchFamily="34" charset="0"/>
                <a:cs typeface="Tahoma" panose="020B0604030504040204" pitchFamily="34" charset="0"/>
              </a:defRPr>
            </a:lvl1pPr>
          </a:lstStyle>
          <a:p>
            <a:pPr lvl="0"/>
            <a:r>
              <a:rPr lang="en-US" noProof="0"/>
              <a:t>Thank You</a:t>
            </a:r>
          </a:p>
        </p:txBody>
      </p:sp>
      <p:sp>
        <p:nvSpPr>
          <p:cNvPr id="35" name="Freeform: Shape 34">
            <a:extLst>
              <a:ext uri="{FF2B5EF4-FFF2-40B4-BE49-F238E27FC236}">
                <a16:creationId xmlns:a16="http://schemas.microsoft.com/office/drawing/2014/main" id="{C024DCDB-C6BF-455E-AAB8-EAF9DAB302A1}"/>
              </a:ext>
            </a:extLst>
          </p:cNvPr>
          <p:cNvSpPr/>
          <p:nvPr userDrawn="1"/>
        </p:nvSpPr>
        <p:spPr>
          <a:xfrm rot="13500000">
            <a:off x="-729899" y="-1215856"/>
            <a:ext cx="6043521" cy="8427077"/>
          </a:xfrm>
          <a:custGeom>
            <a:avLst/>
            <a:gdLst>
              <a:gd name="connsiteX0" fmla="*/ 6043521 w 6043521"/>
              <a:gd name="connsiteY0" fmla="*/ 4267535 h 8427077"/>
              <a:gd name="connsiteX1" fmla="*/ 1883979 w 6043521"/>
              <a:gd name="connsiteY1" fmla="*/ 8427077 h 8427077"/>
              <a:gd name="connsiteX2" fmla="*/ 0 w 6043521"/>
              <a:gd name="connsiteY2" fmla="*/ 8427077 h 8427077"/>
              <a:gd name="connsiteX3" fmla="*/ 0 w 6043521"/>
              <a:gd name="connsiteY3" fmla="*/ 1775986 h 8427077"/>
              <a:gd name="connsiteX4" fmla="*/ 1775985 w 6043521"/>
              <a:gd name="connsiteY4" fmla="*/ 0 h 8427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3521" h="8427077">
                <a:moveTo>
                  <a:pt x="6043521" y="4267535"/>
                </a:moveTo>
                <a:lnTo>
                  <a:pt x="1883979" y="8427077"/>
                </a:lnTo>
                <a:lnTo>
                  <a:pt x="0" y="8427077"/>
                </a:lnTo>
                <a:lnTo>
                  <a:pt x="0" y="1775986"/>
                </a:lnTo>
                <a:lnTo>
                  <a:pt x="1775985"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32" name="Freeform: Shape 31">
            <a:extLst>
              <a:ext uri="{FF2B5EF4-FFF2-40B4-BE49-F238E27FC236}">
                <a16:creationId xmlns:a16="http://schemas.microsoft.com/office/drawing/2014/main" id="{26AFB47A-5D51-4F9C-B01B-977CE5E3C093}"/>
              </a:ext>
            </a:extLst>
          </p:cNvPr>
          <p:cNvSpPr/>
          <p:nvPr userDrawn="1"/>
        </p:nvSpPr>
        <p:spPr>
          <a:xfrm rot="13500000">
            <a:off x="-1145231" y="-2123853"/>
            <a:ext cx="6043521" cy="9008880"/>
          </a:xfrm>
          <a:custGeom>
            <a:avLst/>
            <a:gdLst>
              <a:gd name="connsiteX0" fmla="*/ 6043521 w 6043521"/>
              <a:gd name="connsiteY0" fmla="*/ 4849338 h 9008880"/>
              <a:gd name="connsiteX1" fmla="*/ 1883979 w 6043521"/>
              <a:gd name="connsiteY1" fmla="*/ 9008880 h 9008880"/>
              <a:gd name="connsiteX2" fmla="*/ 0 w 6043521"/>
              <a:gd name="connsiteY2" fmla="*/ 9008880 h 9008880"/>
              <a:gd name="connsiteX3" fmla="*/ 0 w 6043521"/>
              <a:gd name="connsiteY3" fmla="*/ 1194182 h 9008880"/>
              <a:gd name="connsiteX4" fmla="*/ 1194182 w 6043521"/>
              <a:gd name="connsiteY4" fmla="*/ 0 h 900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3521" h="9008880">
                <a:moveTo>
                  <a:pt x="6043521" y="4849338"/>
                </a:moveTo>
                <a:lnTo>
                  <a:pt x="1883979" y="9008880"/>
                </a:lnTo>
                <a:lnTo>
                  <a:pt x="0" y="9008880"/>
                </a:lnTo>
                <a:lnTo>
                  <a:pt x="0" y="1194182"/>
                </a:lnTo>
                <a:lnTo>
                  <a:pt x="1194182"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30" name="Freeform: Shape 29">
            <a:extLst>
              <a:ext uri="{FF2B5EF4-FFF2-40B4-BE49-F238E27FC236}">
                <a16:creationId xmlns:a16="http://schemas.microsoft.com/office/drawing/2014/main" id="{6997A4FF-7390-4173-8ACD-6CF7145AACEC}"/>
              </a:ext>
            </a:extLst>
          </p:cNvPr>
          <p:cNvSpPr/>
          <p:nvPr userDrawn="1"/>
        </p:nvSpPr>
        <p:spPr>
          <a:xfrm rot="18900000" flipH="1">
            <a:off x="-2681153" y="-465959"/>
            <a:ext cx="8639119" cy="5739762"/>
          </a:xfrm>
          <a:custGeom>
            <a:avLst/>
            <a:gdLst>
              <a:gd name="connsiteX0" fmla="*/ 3789781 w 8639119"/>
              <a:gd name="connsiteY0" fmla="*/ 0 h 5739762"/>
              <a:gd name="connsiteX1" fmla="*/ 0 w 8639119"/>
              <a:gd name="connsiteY1" fmla="*/ 3789782 h 5739762"/>
              <a:gd name="connsiteX2" fmla="*/ 0 w 8639119"/>
              <a:gd name="connsiteY2" fmla="*/ 5739761 h 5739762"/>
              <a:gd name="connsiteX3" fmla="*/ 7748695 w 8639119"/>
              <a:gd name="connsiteY3" fmla="*/ 5739762 h 5739762"/>
              <a:gd name="connsiteX4" fmla="*/ 8639119 w 8639119"/>
              <a:gd name="connsiteY4" fmla="*/ 4849338 h 5739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9119" h="5739762">
                <a:moveTo>
                  <a:pt x="3789781" y="0"/>
                </a:moveTo>
                <a:lnTo>
                  <a:pt x="0" y="3789782"/>
                </a:lnTo>
                <a:lnTo>
                  <a:pt x="0" y="5739761"/>
                </a:lnTo>
                <a:lnTo>
                  <a:pt x="7748695" y="5739762"/>
                </a:lnTo>
                <a:lnTo>
                  <a:pt x="8639119" y="4849338"/>
                </a:lnTo>
                <a:close/>
              </a:path>
            </a:pathLst>
          </a:custGeom>
          <a:solidFill>
            <a:schemeClr val="accent1">
              <a:lumMod val="50000"/>
              <a:alpha val="5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Tree>
    <p:extLst>
      <p:ext uri="{BB962C8B-B14F-4D97-AF65-F5344CB8AC3E}">
        <p14:creationId xmlns:p14="http://schemas.microsoft.com/office/powerpoint/2010/main" val="121851801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73600" y="1498602"/>
            <a:ext cx="7010400" cy="3298825"/>
          </a:xfrm>
        </p:spPr>
        <p:txBody>
          <a:bodyPr>
            <a:normAutofit/>
          </a:bodyPr>
          <a:lstStyle>
            <a:lvl1pPr>
              <a:lnSpc>
                <a:spcPct val="90000"/>
              </a:lnSpc>
              <a:defRPr sz="5400" cap="none" baseline="0"/>
            </a:lvl1pPr>
          </a:lstStyle>
          <a:p>
            <a:r>
              <a:rPr lang="en-US"/>
              <a:t>Click to edit Master title style</a:t>
            </a:r>
            <a:endParaRPr/>
          </a:p>
        </p:txBody>
      </p:sp>
      <p:sp>
        <p:nvSpPr>
          <p:cNvPr id="3" name="Subtitle 2"/>
          <p:cNvSpPr>
            <a:spLocks noGrp="1"/>
          </p:cNvSpPr>
          <p:nvPr>
            <p:ph type="subTitle" idx="1"/>
          </p:nvPr>
        </p:nvSpPr>
        <p:spPr>
          <a:xfrm>
            <a:off x="4673600" y="4927600"/>
            <a:ext cx="7010400" cy="1244600"/>
          </a:xfrm>
        </p:spPr>
        <p:txBody>
          <a:bodyPr>
            <a:normAutofit/>
          </a:bodyPr>
          <a:lstStyle>
            <a:lvl1pPr marL="0" indent="0" algn="l">
              <a:spcBef>
                <a:spcPts val="0"/>
              </a:spcBef>
              <a:buNone/>
              <a:defRPr sz="2800" b="0">
                <a:solidFill>
                  <a:schemeClr val="tx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3222770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8B5A30F4-0B4E-4E4B-BC36-C30CD13F4E17}" type="datetimeFigureOut">
              <a:rPr lang="en-US"/>
              <a:t>11/10/2022</a:t>
            </a:fld>
            <a:endParaRPr dirty="0"/>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DA60BA0E-20D0-4E7C-B286-26C960A6788F}" type="slidenum">
              <a:rPr/>
              <a:t>‹#›</a:t>
            </a:fld>
            <a:endParaRPr/>
          </a:p>
        </p:txBody>
      </p:sp>
    </p:spTree>
    <p:extLst>
      <p:ext uri="{BB962C8B-B14F-4D97-AF65-F5344CB8AC3E}">
        <p14:creationId xmlns:p14="http://schemas.microsoft.com/office/powerpoint/2010/main" val="15635241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2800" y="4445000"/>
            <a:ext cx="7010400" cy="1930400"/>
          </a:xfrm>
        </p:spPr>
        <p:txBody>
          <a:bodyPr anchor="t">
            <a:normAutofit/>
          </a:bodyPr>
          <a:lstStyle>
            <a:lvl1pPr algn="l">
              <a:defRPr sz="5400" b="0" cap="none" baseline="0"/>
            </a:lvl1pPr>
          </a:lstStyle>
          <a:p>
            <a:r>
              <a:rPr lang="en-US"/>
              <a:t>Click to edit Master title style</a:t>
            </a:r>
            <a:endParaRPr dirty="0"/>
          </a:p>
        </p:txBody>
      </p:sp>
      <p:sp>
        <p:nvSpPr>
          <p:cNvPr id="3" name="Text Placeholder 2"/>
          <p:cNvSpPr>
            <a:spLocks noGrp="1"/>
          </p:cNvSpPr>
          <p:nvPr>
            <p:ph type="body" idx="1"/>
          </p:nvPr>
        </p:nvSpPr>
        <p:spPr>
          <a:xfrm>
            <a:off x="812800" y="3124201"/>
            <a:ext cx="7010400" cy="1296987"/>
          </a:xfrm>
        </p:spPr>
        <p:txBody>
          <a:bodyPr anchor="b">
            <a:normAutofit/>
          </a:bodyPr>
          <a:lstStyle>
            <a:lvl1pPr marL="0" indent="0">
              <a:spcBef>
                <a:spcPts val="0"/>
              </a:spcBef>
              <a:buNone/>
              <a:defRPr sz="2800">
                <a:solidFill>
                  <a:schemeClr val="tx1"/>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963402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17600" y="1701800"/>
            <a:ext cx="4978400" cy="4470400"/>
          </a:xfrm>
        </p:spPr>
        <p:txBody>
          <a:bodyPr>
            <a:normAutofit/>
          </a:bodyPr>
          <a:lstStyle>
            <a:lvl1pPr>
              <a:defRPr sz="2400"/>
            </a:lvl1pPr>
            <a:lvl2pPr>
              <a:defRPr sz="2000"/>
            </a:lvl2pPr>
            <a:lvl3pPr>
              <a:defRPr sz="1800"/>
            </a:lvl3pPr>
            <a:lvl4pPr>
              <a:defRPr sz="1800"/>
            </a:lvl4pPr>
            <a:lvl5pPr marL="2011328">
              <a:defRPr sz="1800"/>
            </a:lvl5pPr>
            <a:lvl6pPr marL="1706581" indent="0">
              <a:buNone/>
              <a:defRPr sz="1800"/>
            </a:lvl6pPr>
            <a:lvl7pPr marL="2011328">
              <a:defRPr sz="1800"/>
            </a:lvl7pPr>
            <a:lvl8pPr marL="2011328">
              <a:defRPr sz="1800"/>
            </a:lvl8pPr>
            <a:lvl9pPr marL="201132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99200" y="1701800"/>
            <a:ext cx="4978400" cy="4470400"/>
          </a:xfrm>
        </p:spPr>
        <p:txBody>
          <a:bodyPr>
            <a:normAutofit/>
          </a:bodyPr>
          <a:lstStyle>
            <a:lvl1pPr>
              <a:defRPr sz="2400"/>
            </a:lvl1pPr>
            <a:lvl2pPr>
              <a:defRPr sz="20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2DD204D1-F9BD-4643-8480-6EA41EB484F1}" type="datetimeFigureOut">
              <a:rPr lang="en-US"/>
              <a:t>11/10/2022</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4893391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11/10/2022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21665" y="1608836"/>
            <a:ext cx="4974336"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4" name="Content Placeholder 3"/>
          <p:cNvSpPr>
            <a:spLocks noGrp="1"/>
          </p:cNvSpPr>
          <p:nvPr>
            <p:ph sz="half" idx="2"/>
          </p:nvPr>
        </p:nvSpPr>
        <p:spPr>
          <a:xfrm>
            <a:off x="1117600" y="2209800"/>
            <a:ext cx="4978400"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303264" y="1608836"/>
            <a:ext cx="4974336"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299200" y="2209800"/>
            <a:ext cx="4978400"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2DD204D1-F9BD-4643-8480-6EA41EB484F1}" type="datetimeFigureOut">
              <a:rPr lang="en-US"/>
              <a:t>11/10/2022</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552830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2DD204D1-F9BD-4643-8480-6EA41EB484F1}" type="datetimeFigureOut">
              <a:rPr lang="en-US"/>
              <a:t>11/10/2022</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5167638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D204D1-F9BD-4643-8480-6EA41EB484F1}" type="datetimeFigureOut">
              <a:rPr lang="en-US"/>
              <a:t>11/10/2022</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20687318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3962400" y="0"/>
            <a:ext cx="792480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2400"/>
          </a:p>
        </p:txBody>
      </p:sp>
      <p:sp>
        <p:nvSpPr>
          <p:cNvPr id="2" name="Title 1"/>
          <p:cNvSpPr>
            <a:spLocks noGrp="1"/>
          </p:cNvSpPr>
          <p:nvPr>
            <p:ph type="title"/>
          </p:nvPr>
        </p:nvSpPr>
        <p:spPr>
          <a:xfrm>
            <a:off x="304801" y="1701800"/>
            <a:ext cx="3352800" cy="2844800"/>
          </a:xfrm>
        </p:spPr>
        <p:txBody>
          <a:bodyPr anchor="b">
            <a:normAutofit/>
          </a:bodyPr>
          <a:lstStyle>
            <a:lvl1pPr algn="l">
              <a:defRPr sz="2000" b="1"/>
            </a:lvl1pPr>
          </a:lstStyle>
          <a:p>
            <a:r>
              <a:rPr lang="en-US"/>
              <a:t>Click to edit Master title style</a:t>
            </a:r>
            <a:endParaRPr/>
          </a:p>
        </p:txBody>
      </p:sp>
      <p:sp>
        <p:nvSpPr>
          <p:cNvPr id="4" name="Text Placeholder 3"/>
          <p:cNvSpPr>
            <a:spLocks noGrp="1"/>
          </p:cNvSpPr>
          <p:nvPr>
            <p:ph type="body" sz="half" idx="2"/>
          </p:nvPr>
        </p:nvSpPr>
        <p:spPr>
          <a:xfrm>
            <a:off x="304801" y="4648200"/>
            <a:ext cx="3352800" cy="1727200"/>
          </a:xfrm>
        </p:spPr>
        <p:txBody>
          <a:bodyPr>
            <a:normAutofit/>
          </a:bodyPr>
          <a:lstStyle>
            <a:lvl1pPr marL="0" indent="0">
              <a:spcBef>
                <a:spcPts val="120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3" name="Content Placeholder 2"/>
          <p:cNvSpPr>
            <a:spLocks noGrp="1"/>
          </p:cNvSpPr>
          <p:nvPr>
            <p:ph idx="1"/>
          </p:nvPr>
        </p:nvSpPr>
        <p:spPr>
          <a:xfrm>
            <a:off x="4470401" y="482600"/>
            <a:ext cx="6807200" cy="5892800"/>
          </a:xfrm>
        </p:spPr>
        <p:txBody>
          <a:bodyPr>
            <a:normAutofit/>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126BF754-515F-40B9-8D24-D54D5825B3D0}" type="datetimeFigureOut">
              <a:rPr lang="en-US"/>
              <a:t>11/10/2022</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DFBB78A-01B4-41F2-96B0-677A4A282832}" type="slidenum">
              <a:rPr/>
              <a:t>‹#›</a:t>
            </a:fld>
            <a:endParaRPr/>
          </a:p>
        </p:txBody>
      </p:sp>
    </p:spTree>
    <p:extLst>
      <p:ext uri="{BB962C8B-B14F-4D97-AF65-F5344CB8AC3E}">
        <p14:creationId xmlns:p14="http://schemas.microsoft.com/office/powerpoint/2010/main" val="19680720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2082801" y="0"/>
            <a:ext cx="802640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2400"/>
          </a:p>
        </p:txBody>
      </p:sp>
      <p:sp>
        <p:nvSpPr>
          <p:cNvPr id="2" name="Title 1"/>
          <p:cNvSpPr>
            <a:spLocks noGrp="1"/>
          </p:cNvSpPr>
          <p:nvPr>
            <p:ph type="title"/>
          </p:nvPr>
        </p:nvSpPr>
        <p:spPr>
          <a:xfrm>
            <a:off x="2438401" y="4800600"/>
            <a:ext cx="7315200" cy="762000"/>
          </a:xfrm>
        </p:spPr>
        <p:txBody>
          <a:bodyPr anchor="b">
            <a:normAutofit/>
          </a:bodyPr>
          <a:lstStyle>
            <a:lvl1pPr algn="l">
              <a:defRPr sz="2000" b="1"/>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2438401" y="279402"/>
            <a:ext cx="7315200" cy="4448175"/>
          </a:xfrm>
        </p:spPr>
        <p:txBody>
          <a:bodyPr>
            <a:normAutofit/>
          </a:bodyPr>
          <a:lstStyle>
            <a:lvl1pPr marL="0" indent="0">
              <a:buNone/>
              <a:defRPr sz="28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n-US"/>
              <a:t>Click icon to add picture</a:t>
            </a:r>
            <a:endParaRPr/>
          </a:p>
        </p:txBody>
      </p:sp>
      <p:sp>
        <p:nvSpPr>
          <p:cNvPr id="4" name="Text Placeholder 3"/>
          <p:cNvSpPr>
            <a:spLocks noGrp="1"/>
          </p:cNvSpPr>
          <p:nvPr>
            <p:ph type="body" sz="half" idx="2"/>
          </p:nvPr>
        </p:nvSpPr>
        <p:spPr>
          <a:xfrm>
            <a:off x="2438401" y="5562600"/>
            <a:ext cx="7315200" cy="812800"/>
          </a:xfrm>
        </p:spPr>
        <p:txBody>
          <a:bodyPr>
            <a:normAutofit/>
          </a:bodyPr>
          <a:lstStyle>
            <a:lvl1pPr marL="0" indent="0">
              <a:spcBef>
                <a:spcPts val="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126BF754-515F-40B9-8D24-D54D5825B3D0}" type="datetimeFigureOut">
              <a:rPr lang="en-US"/>
              <a:t>11/10/2022</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DFBB78A-01B4-41F2-96B0-677A4A282832}" type="slidenum">
              <a:rPr/>
              <a:t>‹#›</a:t>
            </a:fld>
            <a:endParaRPr/>
          </a:p>
        </p:txBody>
      </p:sp>
    </p:spTree>
    <p:extLst>
      <p:ext uri="{BB962C8B-B14F-4D97-AF65-F5344CB8AC3E}">
        <p14:creationId xmlns:p14="http://schemas.microsoft.com/office/powerpoint/2010/main" val="12213374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AECB6C2-1084-4AED-A74A-DF028B0094EA}" type="datetimeFigureOut">
              <a:rPr lang="en-US"/>
              <a:t>11/10/2022</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91C5AD9-787D-40FA-8A4D-16A055B9AF81}" type="slidenum">
              <a:rPr/>
              <a:t>‹#›</a:t>
            </a:fld>
            <a:endParaRPr/>
          </a:p>
        </p:txBody>
      </p:sp>
    </p:spTree>
    <p:extLst>
      <p:ext uri="{BB962C8B-B14F-4D97-AF65-F5344CB8AC3E}">
        <p14:creationId xmlns:p14="http://schemas.microsoft.com/office/powerpoint/2010/main" val="10104347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55200" y="274639"/>
            <a:ext cx="1422400" cy="5897561"/>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117600" y="274639"/>
            <a:ext cx="8534401" cy="589756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AECB6C2-1084-4AED-A74A-DF028B0094EA}" type="datetimeFigureOut">
              <a:rPr lang="en-US"/>
              <a:t>11/10/2022</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91C5AD9-787D-40FA-8A4D-16A055B9AF81}" type="slidenum">
              <a:rPr/>
              <a:t>‹#›</a:t>
            </a:fld>
            <a:endParaRPr/>
          </a:p>
        </p:txBody>
      </p:sp>
    </p:spTree>
    <p:extLst>
      <p:ext uri="{BB962C8B-B14F-4D97-AF65-F5344CB8AC3E}">
        <p14:creationId xmlns:p14="http://schemas.microsoft.com/office/powerpoint/2010/main" val="36507153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4800" b="0" i="0">
                <a:solidFill>
                  <a:srgbClr val="639F38"/>
                </a:solidFill>
                <a:latin typeface="Calibri Light"/>
                <a:cs typeface="Calibri Light"/>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900" b="0" i="0">
                <a:solidFill>
                  <a:schemeClr val="bg1"/>
                </a:solidFill>
                <a:latin typeface="Calibri"/>
                <a:cs typeface="Calibri"/>
              </a:defRPr>
            </a:lvl1pPr>
          </a:lstStyle>
          <a:p>
            <a:pPr marL="12700">
              <a:lnSpc>
                <a:spcPts val="955"/>
              </a:lnSpc>
            </a:pPr>
            <a:r>
              <a:rPr spc="-10" dirty="0"/>
              <a:t>8/2022</a:t>
            </a:r>
          </a:p>
        </p:txBody>
      </p:sp>
      <p:sp>
        <p:nvSpPr>
          <p:cNvPr id="5" name="Holder 5"/>
          <p:cNvSpPr>
            <a:spLocks noGrp="1"/>
          </p:cNvSpPr>
          <p:nvPr>
            <p:ph type="dt" sz="half" idx="6"/>
          </p:nvPr>
        </p:nvSpPr>
        <p:spPr/>
        <p:txBody>
          <a:bodyPr lIns="0" tIns="0" rIns="0" bIns="0"/>
          <a:lstStyle>
            <a:lvl1pPr>
              <a:defRPr sz="900" b="0" i="0">
                <a:solidFill>
                  <a:schemeClr val="bg1"/>
                </a:solidFill>
                <a:latin typeface="Calibri"/>
                <a:cs typeface="Calibri"/>
              </a:defRPr>
            </a:lvl1pPr>
          </a:lstStyle>
          <a:p>
            <a:pPr marL="12700">
              <a:lnSpc>
                <a:spcPts val="955"/>
              </a:lnSpc>
            </a:pPr>
            <a:r>
              <a:rPr dirty="0"/>
              <a:t>PROMOTION</a:t>
            </a:r>
            <a:r>
              <a:rPr spc="-30" dirty="0"/>
              <a:t> </a:t>
            </a:r>
            <a:r>
              <a:rPr dirty="0"/>
              <a:t>IN</a:t>
            </a:r>
            <a:r>
              <a:rPr spc="-20" dirty="0"/>
              <a:t> RANK</a:t>
            </a:r>
          </a:p>
        </p:txBody>
      </p:sp>
      <p:sp>
        <p:nvSpPr>
          <p:cNvPr id="6" name="Holder 6"/>
          <p:cNvSpPr>
            <a:spLocks noGrp="1"/>
          </p:cNvSpPr>
          <p:nvPr>
            <p:ph type="sldNum" sz="quarter" idx="7"/>
          </p:nvPr>
        </p:nvSpPr>
        <p:spPr/>
        <p:txBody>
          <a:bodyPr lIns="0" tIns="0" rIns="0" bIns="0"/>
          <a:lstStyle>
            <a:lvl1pPr>
              <a:defRPr sz="1050" b="0" i="0">
                <a:solidFill>
                  <a:schemeClr val="bg1"/>
                </a:solidFill>
                <a:latin typeface="Calibri"/>
                <a:cs typeface="Calibri"/>
              </a:defRPr>
            </a:lvl1pPr>
          </a:lstStyle>
          <a:p>
            <a:pPr marL="106680">
              <a:lnSpc>
                <a:spcPts val="1100"/>
              </a:lnSpc>
            </a:pPr>
            <a:fld id="{81D60167-4931-47E6-BA6A-407CBD079E47}" type="slidenum">
              <a:rPr dirty="0"/>
              <a:t>‹#›</a:t>
            </a:fld>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0" i="0">
                <a:solidFill>
                  <a:srgbClr val="639F38"/>
                </a:solidFill>
                <a:latin typeface="Calibri Light"/>
                <a:cs typeface="Calibri Light"/>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900" b="0" i="0">
                <a:solidFill>
                  <a:schemeClr val="bg1"/>
                </a:solidFill>
                <a:latin typeface="Calibri"/>
                <a:cs typeface="Calibri"/>
              </a:defRPr>
            </a:lvl1pPr>
          </a:lstStyle>
          <a:p>
            <a:pPr marL="12700">
              <a:lnSpc>
                <a:spcPts val="955"/>
              </a:lnSpc>
            </a:pPr>
            <a:r>
              <a:rPr spc="-10" dirty="0"/>
              <a:t>8/2022</a:t>
            </a:r>
          </a:p>
        </p:txBody>
      </p:sp>
      <p:sp>
        <p:nvSpPr>
          <p:cNvPr id="5" name="Holder 5"/>
          <p:cNvSpPr>
            <a:spLocks noGrp="1"/>
          </p:cNvSpPr>
          <p:nvPr>
            <p:ph type="dt" sz="half" idx="6"/>
          </p:nvPr>
        </p:nvSpPr>
        <p:spPr/>
        <p:txBody>
          <a:bodyPr lIns="0" tIns="0" rIns="0" bIns="0"/>
          <a:lstStyle>
            <a:lvl1pPr>
              <a:defRPr sz="900" b="0" i="0">
                <a:solidFill>
                  <a:schemeClr val="bg1"/>
                </a:solidFill>
                <a:latin typeface="Calibri"/>
                <a:cs typeface="Calibri"/>
              </a:defRPr>
            </a:lvl1pPr>
          </a:lstStyle>
          <a:p>
            <a:pPr marL="12700">
              <a:lnSpc>
                <a:spcPts val="955"/>
              </a:lnSpc>
            </a:pPr>
            <a:r>
              <a:rPr dirty="0"/>
              <a:t>PROMOTION</a:t>
            </a:r>
            <a:r>
              <a:rPr spc="-30" dirty="0"/>
              <a:t> </a:t>
            </a:r>
            <a:r>
              <a:rPr dirty="0"/>
              <a:t>IN</a:t>
            </a:r>
            <a:r>
              <a:rPr spc="-20" dirty="0"/>
              <a:t> RANK</a:t>
            </a:r>
          </a:p>
        </p:txBody>
      </p:sp>
      <p:sp>
        <p:nvSpPr>
          <p:cNvPr id="6" name="Holder 6"/>
          <p:cNvSpPr>
            <a:spLocks noGrp="1"/>
          </p:cNvSpPr>
          <p:nvPr>
            <p:ph type="sldNum" sz="quarter" idx="7"/>
          </p:nvPr>
        </p:nvSpPr>
        <p:spPr/>
        <p:txBody>
          <a:bodyPr lIns="0" tIns="0" rIns="0" bIns="0"/>
          <a:lstStyle>
            <a:lvl1pPr>
              <a:defRPr sz="1050" b="0" i="0">
                <a:solidFill>
                  <a:schemeClr val="bg1"/>
                </a:solidFill>
                <a:latin typeface="Calibri"/>
                <a:cs typeface="Calibri"/>
              </a:defRPr>
            </a:lvl1pPr>
          </a:lstStyle>
          <a:p>
            <a:pPr marL="106680">
              <a:lnSpc>
                <a:spcPts val="1100"/>
              </a:lnSpc>
            </a:pPr>
            <a:fld id="{81D60167-4931-47E6-BA6A-407CBD079E47}" type="slidenum">
              <a:rPr dirty="0"/>
              <a:t>‹#›</a:t>
            </a:fld>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0" i="0">
                <a:solidFill>
                  <a:srgbClr val="639F38"/>
                </a:solidFill>
                <a:latin typeface="Calibri Light"/>
                <a:cs typeface="Calibri Light"/>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900" b="0" i="0">
                <a:solidFill>
                  <a:schemeClr val="bg1"/>
                </a:solidFill>
                <a:latin typeface="Calibri"/>
                <a:cs typeface="Calibri"/>
              </a:defRPr>
            </a:lvl1pPr>
          </a:lstStyle>
          <a:p>
            <a:pPr marL="12700">
              <a:lnSpc>
                <a:spcPts val="955"/>
              </a:lnSpc>
            </a:pPr>
            <a:r>
              <a:rPr spc="-10" dirty="0"/>
              <a:t>8/2022</a:t>
            </a:r>
          </a:p>
        </p:txBody>
      </p:sp>
      <p:sp>
        <p:nvSpPr>
          <p:cNvPr id="6" name="Holder 6"/>
          <p:cNvSpPr>
            <a:spLocks noGrp="1"/>
          </p:cNvSpPr>
          <p:nvPr>
            <p:ph type="dt" sz="half" idx="6"/>
          </p:nvPr>
        </p:nvSpPr>
        <p:spPr/>
        <p:txBody>
          <a:bodyPr lIns="0" tIns="0" rIns="0" bIns="0"/>
          <a:lstStyle>
            <a:lvl1pPr>
              <a:defRPr sz="900" b="0" i="0">
                <a:solidFill>
                  <a:schemeClr val="bg1"/>
                </a:solidFill>
                <a:latin typeface="Calibri"/>
                <a:cs typeface="Calibri"/>
              </a:defRPr>
            </a:lvl1pPr>
          </a:lstStyle>
          <a:p>
            <a:pPr marL="12700">
              <a:lnSpc>
                <a:spcPts val="955"/>
              </a:lnSpc>
            </a:pPr>
            <a:r>
              <a:rPr dirty="0"/>
              <a:t>PROMOTION</a:t>
            </a:r>
            <a:r>
              <a:rPr spc="-30" dirty="0"/>
              <a:t> </a:t>
            </a:r>
            <a:r>
              <a:rPr dirty="0"/>
              <a:t>IN</a:t>
            </a:r>
            <a:r>
              <a:rPr spc="-20" dirty="0"/>
              <a:t> RANK</a:t>
            </a:r>
          </a:p>
        </p:txBody>
      </p:sp>
      <p:sp>
        <p:nvSpPr>
          <p:cNvPr id="7" name="Holder 7"/>
          <p:cNvSpPr>
            <a:spLocks noGrp="1"/>
          </p:cNvSpPr>
          <p:nvPr>
            <p:ph type="sldNum" sz="quarter" idx="7"/>
          </p:nvPr>
        </p:nvSpPr>
        <p:spPr/>
        <p:txBody>
          <a:bodyPr lIns="0" tIns="0" rIns="0" bIns="0"/>
          <a:lstStyle>
            <a:lvl1pPr>
              <a:defRPr sz="1050" b="0" i="0">
                <a:solidFill>
                  <a:schemeClr val="bg1"/>
                </a:solidFill>
                <a:latin typeface="Calibri"/>
                <a:cs typeface="Calibri"/>
              </a:defRPr>
            </a:lvl1pPr>
          </a:lstStyle>
          <a:p>
            <a:pPr marL="106680">
              <a:lnSpc>
                <a:spcPts val="1100"/>
              </a:lnSpc>
            </a:pPr>
            <a:fld id="{81D60167-4931-47E6-BA6A-407CBD079E47}" type="slidenum">
              <a:rPr dirty="0"/>
              <a:t>‹#›</a:t>
            </a:fld>
            <a:endParaRP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3047" y="6400800"/>
            <a:ext cx="12189460" cy="457200"/>
          </a:xfrm>
          <a:custGeom>
            <a:avLst/>
            <a:gdLst/>
            <a:ahLst/>
            <a:cxnLst/>
            <a:rect l="l" t="t" r="r" b="b"/>
            <a:pathLst>
              <a:path w="12189460" h="457200">
                <a:moveTo>
                  <a:pt x="12188952" y="0"/>
                </a:moveTo>
                <a:lnTo>
                  <a:pt x="0" y="0"/>
                </a:lnTo>
                <a:lnTo>
                  <a:pt x="0" y="457200"/>
                </a:lnTo>
                <a:lnTo>
                  <a:pt x="12188952" y="457200"/>
                </a:lnTo>
                <a:lnTo>
                  <a:pt x="12188952" y="0"/>
                </a:lnTo>
                <a:close/>
              </a:path>
            </a:pathLst>
          </a:custGeom>
          <a:solidFill>
            <a:srgbClr val="004264"/>
          </a:solidFill>
        </p:spPr>
        <p:txBody>
          <a:bodyPr wrap="square" lIns="0" tIns="0" rIns="0" bIns="0" rtlCol="0"/>
          <a:lstStyle/>
          <a:p>
            <a:endParaRPr/>
          </a:p>
        </p:txBody>
      </p:sp>
      <p:sp>
        <p:nvSpPr>
          <p:cNvPr id="17" name="bg object 17"/>
          <p:cNvSpPr/>
          <p:nvPr/>
        </p:nvSpPr>
        <p:spPr>
          <a:xfrm>
            <a:off x="0" y="6333744"/>
            <a:ext cx="12189460" cy="64135"/>
          </a:xfrm>
          <a:custGeom>
            <a:avLst/>
            <a:gdLst/>
            <a:ahLst/>
            <a:cxnLst/>
            <a:rect l="l" t="t" r="r" b="b"/>
            <a:pathLst>
              <a:path w="12189460" h="64135">
                <a:moveTo>
                  <a:pt x="12188952" y="0"/>
                </a:moveTo>
                <a:lnTo>
                  <a:pt x="0" y="0"/>
                </a:lnTo>
                <a:lnTo>
                  <a:pt x="0" y="64007"/>
                </a:lnTo>
                <a:lnTo>
                  <a:pt x="12188952" y="64007"/>
                </a:lnTo>
                <a:lnTo>
                  <a:pt x="12188952" y="0"/>
                </a:lnTo>
                <a:close/>
              </a:path>
            </a:pathLst>
          </a:custGeom>
          <a:solidFill>
            <a:srgbClr val="639F38"/>
          </a:solidFill>
        </p:spPr>
        <p:txBody>
          <a:bodyPr wrap="square" lIns="0" tIns="0" rIns="0" bIns="0" rtlCol="0"/>
          <a:lstStyle/>
          <a:p>
            <a:endParaRPr/>
          </a:p>
        </p:txBody>
      </p:sp>
      <p:sp>
        <p:nvSpPr>
          <p:cNvPr id="18" name="bg object 18"/>
          <p:cNvSpPr/>
          <p:nvPr/>
        </p:nvSpPr>
        <p:spPr>
          <a:xfrm>
            <a:off x="0" y="6400800"/>
            <a:ext cx="12192000" cy="457200"/>
          </a:xfrm>
          <a:custGeom>
            <a:avLst/>
            <a:gdLst/>
            <a:ahLst/>
            <a:cxnLst/>
            <a:rect l="l" t="t" r="r" b="b"/>
            <a:pathLst>
              <a:path w="12192000" h="457200">
                <a:moveTo>
                  <a:pt x="12192000" y="0"/>
                </a:moveTo>
                <a:lnTo>
                  <a:pt x="0" y="0"/>
                </a:lnTo>
                <a:lnTo>
                  <a:pt x="0" y="457200"/>
                </a:lnTo>
                <a:lnTo>
                  <a:pt x="12192000" y="457200"/>
                </a:lnTo>
                <a:lnTo>
                  <a:pt x="12192000" y="0"/>
                </a:lnTo>
                <a:close/>
              </a:path>
            </a:pathLst>
          </a:custGeom>
          <a:solidFill>
            <a:srgbClr val="004264"/>
          </a:solidFill>
        </p:spPr>
        <p:txBody>
          <a:bodyPr wrap="square" lIns="0" tIns="0" rIns="0" bIns="0" rtlCol="0"/>
          <a:lstStyle/>
          <a:p>
            <a:endParaRPr/>
          </a:p>
        </p:txBody>
      </p:sp>
      <p:sp>
        <p:nvSpPr>
          <p:cNvPr id="19" name="bg object 19"/>
          <p:cNvSpPr/>
          <p:nvPr/>
        </p:nvSpPr>
        <p:spPr>
          <a:xfrm>
            <a:off x="0" y="6333744"/>
            <a:ext cx="12192000" cy="67310"/>
          </a:xfrm>
          <a:custGeom>
            <a:avLst/>
            <a:gdLst/>
            <a:ahLst/>
            <a:cxnLst/>
            <a:rect l="l" t="t" r="r" b="b"/>
            <a:pathLst>
              <a:path w="12192000" h="67310">
                <a:moveTo>
                  <a:pt x="12192000" y="0"/>
                </a:moveTo>
                <a:lnTo>
                  <a:pt x="0" y="0"/>
                </a:lnTo>
                <a:lnTo>
                  <a:pt x="0" y="67055"/>
                </a:lnTo>
                <a:lnTo>
                  <a:pt x="12192000" y="67055"/>
                </a:lnTo>
                <a:lnTo>
                  <a:pt x="12192000" y="0"/>
                </a:lnTo>
                <a:close/>
              </a:path>
            </a:pathLst>
          </a:custGeom>
          <a:solidFill>
            <a:srgbClr val="639F38"/>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800" b="0" i="0">
                <a:solidFill>
                  <a:srgbClr val="639F38"/>
                </a:solidFill>
                <a:latin typeface="Calibri Light"/>
                <a:cs typeface="Calibri Light"/>
              </a:defRPr>
            </a:lvl1pPr>
          </a:lstStyle>
          <a:p>
            <a:endParaRPr/>
          </a:p>
        </p:txBody>
      </p:sp>
      <p:sp>
        <p:nvSpPr>
          <p:cNvPr id="3" name="Holder 3"/>
          <p:cNvSpPr>
            <a:spLocks noGrp="1"/>
          </p:cNvSpPr>
          <p:nvPr>
            <p:ph type="ftr" sz="quarter" idx="5"/>
          </p:nvPr>
        </p:nvSpPr>
        <p:spPr/>
        <p:txBody>
          <a:bodyPr lIns="0" tIns="0" rIns="0" bIns="0"/>
          <a:lstStyle>
            <a:lvl1pPr>
              <a:defRPr sz="900" b="0" i="0">
                <a:solidFill>
                  <a:schemeClr val="bg1"/>
                </a:solidFill>
                <a:latin typeface="Calibri"/>
                <a:cs typeface="Calibri"/>
              </a:defRPr>
            </a:lvl1pPr>
          </a:lstStyle>
          <a:p>
            <a:pPr marL="12700">
              <a:lnSpc>
                <a:spcPts val="955"/>
              </a:lnSpc>
            </a:pPr>
            <a:r>
              <a:rPr spc="-10" dirty="0"/>
              <a:t>8/2022</a:t>
            </a:r>
          </a:p>
        </p:txBody>
      </p:sp>
      <p:sp>
        <p:nvSpPr>
          <p:cNvPr id="4" name="Holder 4"/>
          <p:cNvSpPr>
            <a:spLocks noGrp="1"/>
          </p:cNvSpPr>
          <p:nvPr>
            <p:ph type="dt" sz="half" idx="6"/>
          </p:nvPr>
        </p:nvSpPr>
        <p:spPr/>
        <p:txBody>
          <a:bodyPr lIns="0" tIns="0" rIns="0" bIns="0"/>
          <a:lstStyle>
            <a:lvl1pPr>
              <a:defRPr sz="900" b="0" i="0">
                <a:solidFill>
                  <a:schemeClr val="bg1"/>
                </a:solidFill>
                <a:latin typeface="Calibri"/>
                <a:cs typeface="Calibri"/>
              </a:defRPr>
            </a:lvl1pPr>
          </a:lstStyle>
          <a:p>
            <a:pPr marL="12700">
              <a:lnSpc>
                <a:spcPts val="955"/>
              </a:lnSpc>
            </a:pPr>
            <a:r>
              <a:rPr dirty="0"/>
              <a:t>PROMOTION</a:t>
            </a:r>
            <a:r>
              <a:rPr spc="-30" dirty="0"/>
              <a:t> </a:t>
            </a:r>
            <a:r>
              <a:rPr dirty="0"/>
              <a:t>IN</a:t>
            </a:r>
            <a:r>
              <a:rPr spc="-20" dirty="0"/>
              <a:t> RANK</a:t>
            </a:r>
          </a:p>
        </p:txBody>
      </p:sp>
      <p:sp>
        <p:nvSpPr>
          <p:cNvPr id="5" name="Holder 5"/>
          <p:cNvSpPr>
            <a:spLocks noGrp="1"/>
          </p:cNvSpPr>
          <p:nvPr>
            <p:ph type="sldNum" sz="quarter" idx="7"/>
          </p:nvPr>
        </p:nvSpPr>
        <p:spPr/>
        <p:txBody>
          <a:bodyPr lIns="0" tIns="0" rIns="0" bIns="0"/>
          <a:lstStyle>
            <a:lvl1pPr>
              <a:defRPr sz="1050" b="0" i="0">
                <a:solidFill>
                  <a:schemeClr val="bg1"/>
                </a:solidFill>
                <a:latin typeface="Calibri"/>
                <a:cs typeface="Calibri"/>
              </a:defRPr>
            </a:lvl1pPr>
          </a:lstStyle>
          <a:p>
            <a:pPr marL="106680">
              <a:lnSpc>
                <a:spcPts val="1100"/>
              </a:lnSpc>
            </a:pPr>
            <a:fld id="{81D60167-4931-47E6-BA6A-407CBD079E47}" type="slidenum">
              <a:rPr dirty="0"/>
              <a:t>‹#›</a:t>
            </a:fld>
            <a:endParaRPr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900" b="0" i="0">
                <a:solidFill>
                  <a:schemeClr val="bg1"/>
                </a:solidFill>
                <a:latin typeface="Calibri"/>
                <a:cs typeface="Calibri"/>
              </a:defRPr>
            </a:lvl1pPr>
          </a:lstStyle>
          <a:p>
            <a:pPr marL="12700">
              <a:lnSpc>
                <a:spcPts val="955"/>
              </a:lnSpc>
            </a:pPr>
            <a:r>
              <a:rPr spc="-10" dirty="0"/>
              <a:t>8/2022</a:t>
            </a:r>
          </a:p>
        </p:txBody>
      </p:sp>
      <p:sp>
        <p:nvSpPr>
          <p:cNvPr id="3" name="Holder 3"/>
          <p:cNvSpPr>
            <a:spLocks noGrp="1"/>
          </p:cNvSpPr>
          <p:nvPr>
            <p:ph type="dt" sz="half" idx="6"/>
          </p:nvPr>
        </p:nvSpPr>
        <p:spPr/>
        <p:txBody>
          <a:bodyPr lIns="0" tIns="0" rIns="0" bIns="0"/>
          <a:lstStyle>
            <a:lvl1pPr>
              <a:defRPr sz="900" b="0" i="0">
                <a:solidFill>
                  <a:schemeClr val="bg1"/>
                </a:solidFill>
                <a:latin typeface="Calibri"/>
                <a:cs typeface="Calibri"/>
              </a:defRPr>
            </a:lvl1pPr>
          </a:lstStyle>
          <a:p>
            <a:pPr marL="12700">
              <a:lnSpc>
                <a:spcPts val="955"/>
              </a:lnSpc>
            </a:pPr>
            <a:r>
              <a:rPr dirty="0"/>
              <a:t>PROMOTION</a:t>
            </a:r>
            <a:r>
              <a:rPr spc="-30" dirty="0"/>
              <a:t> </a:t>
            </a:r>
            <a:r>
              <a:rPr dirty="0"/>
              <a:t>IN</a:t>
            </a:r>
            <a:r>
              <a:rPr spc="-20" dirty="0"/>
              <a:t> RANK</a:t>
            </a:r>
          </a:p>
        </p:txBody>
      </p:sp>
      <p:sp>
        <p:nvSpPr>
          <p:cNvPr id="4" name="Holder 4"/>
          <p:cNvSpPr>
            <a:spLocks noGrp="1"/>
          </p:cNvSpPr>
          <p:nvPr>
            <p:ph type="sldNum" sz="quarter" idx="7"/>
          </p:nvPr>
        </p:nvSpPr>
        <p:spPr/>
        <p:txBody>
          <a:bodyPr lIns="0" tIns="0" rIns="0" bIns="0"/>
          <a:lstStyle>
            <a:lvl1pPr>
              <a:defRPr sz="1050" b="0" i="0">
                <a:solidFill>
                  <a:schemeClr val="bg1"/>
                </a:solidFill>
                <a:latin typeface="Calibri"/>
                <a:cs typeface="Calibri"/>
              </a:defRPr>
            </a:lvl1pPr>
          </a:lstStyle>
          <a:p>
            <a:pPr marL="106680">
              <a:lnSpc>
                <a:spcPts val="1100"/>
              </a:lnSpc>
            </a:pPr>
            <a:fld id="{81D60167-4931-47E6-BA6A-407CBD079E47}" type="slidenum">
              <a:rPr dirty="0"/>
              <a:t>‹#›</a:t>
            </a:fld>
            <a:endParaRPr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0DA1498-92C7-4E4B-8045-C9195F453964}" type="datetimeFigureOut">
              <a:rPr lang="en-US" smtClean="0"/>
              <a:t>11/10/2022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6FEDF93-2BFD-41CA-ABC7-B039102F3792}"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69973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0DA1498-92C7-4E4B-8045-C9195F453964}" type="datetimeFigureOut">
              <a:rPr lang="en-US" smtClean="0"/>
              <a:t>11/10/2022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6FEDF93-2BFD-41CA-ABC7-B039102F3792}" type="slidenum">
              <a:rPr lang="en-US" smtClean="0"/>
              <a:t>‹#›</a:t>
            </a:fld>
            <a:endParaRPr lang="en-US" dirty="0"/>
          </a:p>
        </p:txBody>
      </p:sp>
    </p:spTree>
    <p:extLst>
      <p:ext uri="{BB962C8B-B14F-4D97-AF65-F5344CB8AC3E}">
        <p14:creationId xmlns:p14="http://schemas.microsoft.com/office/powerpoint/2010/main" val="25784091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0DA1498-92C7-4E4B-8045-C9195F453964}" type="datetimeFigureOut">
              <a:rPr lang="en-US" smtClean="0"/>
              <a:t>11/10/2022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6FEDF93-2BFD-41CA-ABC7-B039102F3792}"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4907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11/10/2022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0DA1498-92C7-4E4B-8045-C9195F453964}" type="datetimeFigureOut">
              <a:rPr lang="en-US" smtClean="0"/>
              <a:t>11/10/2022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6FEDF93-2BFD-41CA-ABC7-B039102F3792}" type="slidenum">
              <a:rPr lang="en-US" smtClean="0"/>
              <a:t>‹#›</a:t>
            </a:fld>
            <a:endParaRPr lang="en-US" dirty="0"/>
          </a:p>
        </p:txBody>
      </p:sp>
    </p:spTree>
    <p:extLst>
      <p:ext uri="{BB962C8B-B14F-4D97-AF65-F5344CB8AC3E}">
        <p14:creationId xmlns:p14="http://schemas.microsoft.com/office/powerpoint/2010/main" val="5958995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0DA1498-92C7-4E4B-8045-C9195F453964}" type="datetimeFigureOut">
              <a:rPr lang="en-US" smtClean="0"/>
              <a:t>11/10/2022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6FEDF93-2BFD-41CA-ABC7-B039102F3792}" type="slidenum">
              <a:rPr lang="en-US" smtClean="0"/>
              <a:t>‹#›</a:t>
            </a:fld>
            <a:endParaRPr lang="en-US" dirty="0"/>
          </a:p>
        </p:txBody>
      </p:sp>
    </p:spTree>
    <p:extLst>
      <p:ext uri="{BB962C8B-B14F-4D97-AF65-F5344CB8AC3E}">
        <p14:creationId xmlns:p14="http://schemas.microsoft.com/office/powerpoint/2010/main" val="41695680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0DA1498-92C7-4E4B-8045-C9195F453964}" type="datetimeFigureOut">
              <a:rPr lang="en-US" smtClean="0"/>
              <a:t>11/10/2022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6FEDF93-2BFD-41CA-ABC7-B039102F3792}" type="slidenum">
              <a:rPr lang="en-US" smtClean="0"/>
              <a:t>‹#›</a:t>
            </a:fld>
            <a:endParaRPr lang="en-US" dirty="0"/>
          </a:p>
        </p:txBody>
      </p:sp>
    </p:spTree>
    <p:extLst>
      <p:ext uri="{BB962C8B-B14F-4D97-AF65-F5344CB8AC3E}">
        <p14:creationId xmlns:p14="http://schemas.microsoft.com/office/powerpoint/2010/main" val="3133093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0DA1498-92C7-4E4B-8045-C9195F453964}" type="datetimeFigureOut">
              <a:rPr lang="en-US" smtClean="0"/>
              <a:t>11/10/2022</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06FEDF93-2BFD-41CA-ABC7-B039102F3792}" type="slidenum">
              <a:rPr lang="en-US" smtClean="0"/>
              <a:t>‹#›</a:t>
            </a:fld>
            <a:endParaRPr lang="en-US" dirty="0"/>
          </a:p>
        </p:txBody>
      </p:sp>
    </p:spTree>
    <p:extLst>
      <p:ext uri="{BB962C8B-B14F-4D97-AF65-F5344CB8AC3E}">
        <p14:creationId xmlns:p14="http://schemas.microsoft.com/office/powerpoint/2010/main" val="20950875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0DA1498-92C7-4E4B-8045-C9195F453964}" type="datetimeFigureOut">
              <a:rPr lang="en-US" smtClean="0"/>
              <a:t>11/10/2022</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06FEDF93-2BFD-41CA-ABC7-B039102F3792}" type="slidenum">
              <a:rPr lang="en-US" smtClean="0"/>
              <a:t>‹#›</a:t>
            </a:fld>
            <a:endParaRPr lang="en-US" dirty="0"/>
          </a:p>
        </p:txBody>
      </p:sp>
    </p:spTree>
    <p:extLst>
      <p:ext uri="{BB962C8B-B14F-4D97-AF65-F5344CB8AC3E}">
        <p14:creationId xmlns:p14="http://schemas.microsoft.com/office/powerpoint/2010/main" val="28261064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0DA1498-92C7-4E4B-8045-C9195F453964}" type="datetimeFigureOut">
              <a:rPr lang="en-US" smtClean="0"/>
              <a:t>11/10/2022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6FEDF93-2BFD-41CA-ABC7-B039102F3792}" type="slidenum">
              <a:rPr lang="en-US" smtClean="0"/>
              <a:t>‹#›</a:t>
            </a:fld>
            <a:endParaRPr lang="en-US" dirty="0"/>
          </a:p>
        </p:txBody>
      </p:sp>
    </p:spTree>
    <p:extLst>
      <p:ext uri="{BB962C8B-B14F-4D97-AF65-F5344CB8AC3E}">
        <p14:creationId xmlns:p14="http://schemas.microsoft.com/office/powerpoint/2010/main" val="10234439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0DA1498-92C7-4E4B-8045-C9195F453964}" type="datetimeFigureOut">
              <a:rPr lang="en-US" smtClean="0"/>
              <a:t>11/10/2022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6FEDF93-2BFD-41CA-ABC7-B039102F3792}" type="slidenum">
              <a:rPr lang="en-US" smtClean="0"/>
              <a:t>‹#›</a:t>
            </a:fld>
            <a:endParaRPr lang="en-US" dirty="0"/>
          </a:p>
        </p:txBody>
      </p:sp>
    </p:spTree>
    <p:extLst>
      <p:ext uri="{BB962C8B-B14F-4D97-AF65-F5344CB8AC3E}">
        <p14:creationId xmlns:p14="http://schemas.microsoft.com/office/powerpoint/2010/main" val="18613198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0DA1498-92C7-4E4B-8045-C9195F453964}" type="datetimeFigureOut">
              <a:rPr lang="en-US" smtClean="0"/>
              <a:t>11/10/2022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6FEDF93-2BFD-41CA-ABC7-B039102F3792}" type="slidenum">
              <a:rPr lang="en-US" smtClean="0"/>
              <a:t>‹#›</a:t>
            </a:fld>
            <a:endParaRPr lang="en-US" dirty="0"/>
          </a:p>
        </p:txBody>
      </p:sp>
    </p:spTree>
    <p:extLst>
      <p:ext uri="{BB962C8B-B14F-4D97-AF65-F5344CB8AC3E}">
        <p14:creationId xmlns:p14="http://schemas.microsoft.com/office/powerpoint/2010/main" val="5347848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5923F103-BC34-4FE4-A40E-EDDEECFDA5D0}" type="datetimeFigureOut">
              <a:rPr lang="en-US" smtClean="0"/>
              <a:pPr/>
              <a:t>11/10/2022</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E05D9BFD-1B03-EDC9-A1D8-E2A039419AC1}"/>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9" name="Group 8">
            <a:extLst>
              <a:ext uri="{FF2B5EF4-FFF2-40B4-BE49-F238E27FC236}">
                <a16:creationId xmlns:a16="http://schemas.microsoft.com/office/drawing/2014/main" id="{9D7E872F-0DAF-DAC4-C070-0DDA5F7896D9}"/>
              </a:ext>
            </a:extLst>
          </p:cNvPr>
          <p:cNvGrpSpPr/>
          <p:nvPr userDrawn="1"/>
        </p:nvGrpSpPr>
        <p:grpSpPr>
          <a:xfrm>
            <a:off x="-1604709" y="-3756"/>
            <a:ext cx="13796710" cy="6861756"/>
            <a:chOff x="-1604709" y="-3756"/>
            <a:chExt cx="13796710" cy="6861756"/>
          </a:xfrm>
        </p:grpSpPr>
        <p:grpSp>
          <p:nvGrpSpPr>
            <p:cNvPr id="12" name="Group 11">
              <a:extLst>
                <a:ext uri="{FF2B5EF4-FFF2-40B4-BE49-F238E27FC236}">
                  <a16:creationId xmlns:a16="http://schemas.microsoft.com/office/drawing/2014/main" id="{FC1FF406-8F44-AD65-E7A8-9C37EED41451}"/>
                </a:ext>
              </a:extLst>
            </p:cNvPr>
            <p:cNvGrpSpPr/>
            <p:nvPr/>
          </p:nvGrpSpPr>
          <p:grpSpPr>
            <a:xfrm>
              <a:off x="-16298" y="0"/>
              <a:ext cx="12208299" cy="6858000"/>
              <a:chOff x="-16298" y="0"/>
              <a:chExt cx="12208299" cy="6858000"/>
            </a:xfrm>
          </p:grpSpPr>
          <p:sp>
            <p:nvSpPr>
              <p:cNvPr id="19" name="Freeform: Shape 18">
                <a:extLst>
                  <a:ext uri="{FF2B5EF4-FFF2-40B4-BE49-F238E27FC236}">
                    <a16:creationId xmlns:a16="http://schemas.microsoft.com/office/drawing/2014/main" id="{007C231C-7A89-31BF-3417-7DC26C6213B2}"/>
                  </a:ext>
                </a:extLst>
              </p:cNvPr>
              <p:cNvSpPr/>
              <p:nvPr/>
            </p:nvSpPr>
            <p:spPr>
              <a:xfrm flipH="1">
                <a:off x="-16297" y="0"/>
                <a:ext cx="12208298" cy="6858000"/>
              </a:xfrm>
              <a:custGeom>
                <a:avLst/>
                <a:gdLst>
                  <a:gd name="connsiteX0" fmla="*/ 8574289 w 12208298"/>
                  <a:gd name="connsiteY0" fmla="*/ 0 h 6858000"/>
                  <a:gd name="connsiteX1" fmla="*/ 0 w 12208298"/>
                  <a:gd name="connsiteY1" fmla="*/ 0 h 6858000"/>
                  <a:gd name="connsiteX2" fmla="*/ 0 w 12208298"/>
                  <a:gd name="connsiteY2" fmla="*/ 6858000 h 6858000"/>
                  <a:gd name="connsiteX3" fmla="*/ 532109 w 12208298"/>
                  <a:gd name="connsiteY3" fmla="*/ 6858000 h 6858000"/>
                  <a:gd name="connsiteX4" fmla="*/ 11495317 w 12208298"/>
                  <a:gd name="connsiteY4" fmla="*/ 6858000 h 6858000"/>
                  <a:gd name="connsiteX5" fmla="*/ 12208298 w 12208298"/>
                  <a:gd name="connsiteY5" fmla="*/ 6858000 h 6858000"/>
                  <a:gd name="connsiteX6" fmla="*/ 12208298 w 12208298"/>
                  <a:gd name="connsiteY6" fmla="*/ 3146781 h 6858000"/>
                  <a:gd name="connsiteX7" fmla="*/ 10353284 w 12208298"/>
                  <a:gd name="connsiteY7" fmla="*/ 1291767 h 6858000"/>
                  <a:gd name="connsiteX8" fmla="*/ 9866056 w 12208298"/>
                  <a:gd name="connsiteY8" fmla="*/ 129176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8298" h="6858000">
                    <a:moveTo>
                      <a:pt x="8574289" y="0"/>
                    </a:moveTo>
                    <a:lnTo>
                      <a:pt x="0" y="0"/>
                    </a:lnTo>
                    <a:lnTo>
                      <a:pt x="0" y="6858000"/>
                    </a:lnTo>
                    <a:lnTo>
                      <a:pt x="532109" y="6858000"/>
                    </a:lnTo>
                    <a:lnTo>
                      <a:pt x="11495317" y="6858000"/>
                    </a:lnTo>
                    <a:lnTo>
                      <a:pt x="12208298" y="6858000"/>
                    </a:lnTo>
                    <a:lnTo>
                      <a:pt x="12208298" y="3146781"/>
                    </a:lnTo>
                    <a:lnTo>
                      <a:pt x="10353284" y="1291767"/>
                    </a:lnTo>
                    <a:lnTo>
                      <a:pt x="9866056" y="1291767"/>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78B6AB8E-71C8-F189-5D5D-3A21B5020BA8}"/>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Right Triangle 20">
                <a:extLst>
                  <a:ext uri="{FF2B5EF4-FFF2-40B4-BE49-F238E27FC236}">
                    <a16:creationId xmlns:a16="http://schemas.microsoft.com/office/drawing/2014/main" id="{509C8D47-8B04-F37C-1645-E6AB2F089844}"/>
                  </a:ext>
                </a:extLst>
              </p:cNvPr>
              <p:cNvSpPr/>
              <p:nvPr/>
            </p:nvSpPr>
            <p:spPr>
              <a:xfrm rot="16200000" flipH="1" flipV="1">
                <a:off x="24625" y="-4746"/>
                <a:ext cx="2819399" cy="2828891"/>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Right Triangle 21">
                <a:extLst>
                  <a:ext uri="{FF2B5EF4-FFF2-40B4-BE49-F238E27FC236}">
                    <a16:creationId xmlns:a16="http://schemas.microsoft.com/office/drawing/2014/main" id="{C2430C0A-4DD6-069A-1E20-844D6C1AACAD}"/>
                  </a:ext>
                </a:extLst>
              </p:cNvPr>
              <p:cNvSpPr/>
              <p:nvPr/>
            </p:nvSpPr>
            <p:spPr>
              <a:xfrm rot="16200000" flipH="1" flipV="1">
                <a:off x="4418" y="-4422"/>
                <a:ext cx="2627088" cy="2635933"/>
              </a:xfrm>
              <a:prstGeom prst="rtTriangle">
                <a:avLst/>
              </a:prstGeom>
              <a:pattFill prst="dkHorz">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Right Triangle 22">
                <a:extLst>
                  <a:ext uri="{FF2B5EF4-FFF2-40B4-BE49-F238E27FC236}">
                    <a16:creationId xmlns:a16="http://schemas.microsoft.com/office/drawing/2014/main" id="{1C227192-39A8-B454-F167-938309816C6D}"/>
                  </a:ext>
                </a:extLst>
              </p:cNvPr>
              <p:cNvSpPr/>
              <p:nvPr/>
            </p:nvSpPr>
            <p:spPr>
              <a:xfrm rot="16200000" flipH="1" flipV="1">
                <a:off x="-12263" y="-4034"/>
                <a:ext cx="2397087" cy="2405158"/>
              </a:xfrm>
              <a:prstGeom prst="rtTriangle">
                <a:avLst/>
              </a:prstGeom>
              <a:solidFill>
                <a:schemeClr val="accent2">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Freeform: Shape 23">
                <a:extLst>
                  <a:ext uri="{FF2B5EF4-FFF2-40B4-BE49-F238E27FC236}">
                    <a16:creationId xmlns:a16="http://schemas.microsoft.com/office/drawing/2014/main" id="{61A6852E-4D6D-5D22-6BAB-EF30538FE9A7}"/>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3" name="Freeform: Shape 12">
              <a:extLst>
                <a:ext uri="{FF2B5EF4-FFF2-40B4-BE49-F238E27FC236}">
                  <a16:creationId xmlns:a16="http://schemas.microsoft.com/office/drawing/2014/main" id="{4D81E249-EA37-83A2-20D6-11B4C525E526}"/>
                </a:ext>
              </a:extLst>
            </p:cNvPr>
            <p:cNvSpPr/>
            <p:nvPr/>
          </p:nvSpPr>
          <p:spPr>
            <a:xfrm rot="18900000" flipH="1">
              <a:off x="-1604709" y="1397837"/>
              <a:ext cx="3211378" cy="3211378"/>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Freeform: Shape 13">
              <a:extLst>
                <a:ext uri="{FF2B5EF4-FFF2-40B4-BE49-F238E27FC236}">
                  <a16:creationId xmlns:a16="http://schemas.microsoft.com/office/drawing/2014/main" id="{B8D12DA9-F2C6-5651-E7E0-82F8366E7EC4}"/>
                </a:ext>
              </a:extLst>
            </p:cNvPr>
            <p:cNvSpPr/>
            <p:nvPr/>
          </p:nvSpPr>
          <p:spPr>
            <a:xfrm rot="18900000">
              <a:off x="-861777" y="-3756"/>
              <a:ext cx="2676646" cy="1356876"/>
            </a:xfrm>
            <a:custGeom>
              <a:avLst/>
              <a:gdLst>
                <a:gd name="connsiteX0" fmla="*/ 1319770 w 2676646"/>
                <a:gd name="connsiteY0" fmla="*/ 0 h 1356876"/>
                <a:gd name="connsiteX1" fmla="*/ 2676646 w 2676646"/>
                <a:gd name="connsiteY1" fmla="*/ 1356876 h 1356876"/>
                <a:gd name="connsiteX2" fmla="*/ 0 w 2676646"/>
                <a:gd name="connsiteY2" fmla="*/ 1356876 h 1356876"/>
                <a:gd name="connsiteX3" fmla="*/ 0 w 2676646"/>
                <a:gd name="connsiteY3" fmla="*/ 1319770 h 1356876"/>
              </a:gdLst>
              <a:ahLst/>
              <a:cxnLst>
                <a:cxn ang="0">
                  <a:pos x="connsiteX0" y="connsiteY0"/>
                </a:cxn>
                <a:cxn ang="0">
                  <a:pos x="connsiteX1" y="connsiteY1"/>
                </a:cxn>
                <a:cxn ang="0">
                  <a:pos x="connsiteX2" y="connsiteY2"/>
                </a:cxn>
                <a:cxn ang="0">
                  <a:pos x="connsiteX3" y="connsiteY3"/>
                </a:cxn>
              </a:cxnLst>
              <a:rect l="l" t="t" r="r" b="b"/>
              <a:pathLst>
                <a:path w="2676646" h="1356876">
                  <a:moveTo>
                    <a:pt x="1319770" y="0"/>
                  </a:moveTo>
                  <a:lnTo>
                    <a:pt x="2676646" y="1356876"/>
                  </a:lnTo>
                  <a:lnTo>
                    <a:pt x="0" y="1356876"/>
                  </a:lnTo>
                  <a:lnTo>
                    <a:pt x="0" y="1319770"/>
                  </a:lnTo>
                  <a:close/>
                </a:path>
              </a:pathLst>
            </a:custGeom>
            <a:pattFill prst="wdUpDiag">
              <a:fgClr>
                <a:schemeClr val="accent2"/>
              </a:fgClr>
              <a:bgClr>
                <a:schemeClr val="accent1"/>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5" name="Freeform: Shape 12">
              <a:extLst>
                <a:ext uri="{FF2B5EF4-FFF2-40B4-BE49-F238E27FC236}">
                  <a16:creationId xmlns:a16="http://schemas.microsoft.com/office/drawing/2014/main" id="{E41CDBB9-4724-E254-B5AD-2488BA1AAAD4}"/>
                </a:ext>
              </a:extLst>
            </p:cNvPr>
            <p:cNvSpPr/>
            <p:nvPr/>
          </p:nvSpPr>
          <p:spPr>
            <a:xfrm rot="13500000">
              <a:off x="-1226102" y="1737462"/>
              <a:ext cx="2416016" cy="2416016"/>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6" name="Group 15">
              <a:extLst>
                <a:ext uri="{FF2B5EF4-FFF2-40B4-BE49-F238E27FC236}">
                  <a16:creationId xmlns:a16="http://schemas.microsoft.com/office/drawing/2014/main" id="{D839E52B-854C-5D45-FA96-37810BDAD73C}"/>
                </a:ext>
              </a:extLst>
            </p:cNvPr>
            <p:cNvGrpSpPr/>
            <p:nvPr/>
          </p:nvGrpSpPr>
          <p:grpSpPr>
            <a:xfrm>
              <a:off x="-760406" y="4672937"/>
              <a:ext cx="1520812" cy="1520812"/>
              <a:chOff x="-1604709" y="3012880"/>
              <a:chExt cx="3211378" cy="3211378"/>
            </a:xfrm>
          </p:grpSpPr>
          <p:sp>
            <p:nvSpPr>
              <p:cNvPr id="17" name="Freeform: Shape 16">
                <a:extLst>
                  <a:ext uri="{FF2B5EF4-FFF2-40B4-BE49-F238E27FC236}">
                    <a16:creationId xmlns:a16="http://schemas.microsoft.com/office/drawing/2014/main" id="{DFAA595D-4584-93F6-9566-F489DF22482B}"/>
                  </a:ext>
                </a:extLst>
              </p:cNvPr>
              <p:cNvSpPr/>
              <p:nvPr/>
            </p:nvSpPr>
            <p:spPr>
              <a:xfrm rot="18900000" flipH="1">
                <a:off x="-1604709" y="3012880"/>
                <a:ext cx="3211378" cy="3211378"/>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Freeform: Shape 12">
                <a:extLst>
                  <a:ext uri="{FF2B5EF4-FFF2-40B4-BE49-F238E27FC236}">
                    <a16:creationId xmlns:a16="http://schemas.microsoft.com/office/drawing/2014/main" id="{9DD4BECC-2A48-2851-DAB0-852E6420326A}"/>
                  </a:ext>
                </a:extLst>
              </p:cNvPr>
              <p:cNvSpPr/>
              <p:nvPr/>
            </p:nvSpPr>
            <p:spPr>
              <a:xfrm rot="13500000">
                <a:off x="-1226102" y="3352505"/>
                <a:ext cx="2416016" cy="2416016"/>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spTree>
    <p:extLst>
      <p:ext uri="{BB962C8B-B14F-4D97-AF65-F5344CB8AC3E}">
        <p14:creationId xmlns:p14="http://schemas.microsoft.com/office/powerpoint/2010/main" val="7355304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t>11/10/2022</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C263D6C4-4840-40CC-AC84-17E24B3B7BDE}" type="slidenum">
              <a:rPr lang="en-US" noProof="0" smtClean="0"/>
              <a:pPr/>
              <a:t>‹#›</a:t>
            </a:fld>
            <a:endParaRPr lang="en-US" noProof="0" dirty="0"/>
          </a:p>
        </p:txBody>
      </p:sp>
      <p:sp>
        <p:nvSpPr>
          <p:cNvPr id="7" name="Rectangle 6">
            <a:extLst>
              <a:ext uri="{FF2B5EF4-FFF2-40B4-BE49-F238E27FC236}">
                <a16:creationId xmlns:a16="http://schemas.microsoft.com/office/drawing/2014/main" id="{847BDD5C-EDDB-C068-493D-8F219C1927D2}"/>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FC785D7C-25D4-E9D1-9111-51DAEB484423}"/>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9" name="Freeform: Shape 8">
            <a:extLst>
              <a:ext uri="{FF2B5EF4-FFF2-40B4-BE49-F238E27FC236}">
                <a16:creationId xmlns:a16="http://schemas.microsoft.com/office/drawing/2014/main" id="{863754D2-12D9-6EDF-561E-0A071AC37659}"/>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0" name="Freeform: Shape 9">
            <a:extLst>
              <a:ext uri="{FF2B5EF4-FFF2-40B4-BE49-F238E27FC236}">
                <a16:creationId xmlns:a16="http://schemas.microsoft.com/office/drawing/2014/main" id="{2E82CE82-F940-E2D2-CC12-E74B68E3F641}"/>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Freeform: Shape 10">
            <a:extLst>
              <a:ext uri="{FF2B5EF4-FFF2-40B4-BE49-F238E27FC236}">
                <a16:creationId xmlns:a16="http://schemas.microsoft.com/office/drawing/2014/main" id="{AD81946F-F19E-B34E-2C1C-59B5E9DA535C}"/>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2" name="Group 11">
            <a:extLst>
              <a:ext uri="{FF2B5EF4-FFF2-40B4-BE49-F238E27FC236}">
                <a16:creationId xmlns:a16="http://schemas.microsoft.com/office/drawing/2014/main" id="{028E6CFB-9CD3-8D4A-A0BB-762FE78874F5}"/>
              </a:ext>
            </a:extLst>
          </p:cNvPr>
          <p:cNvGrpSpPr/>
          <p:nvPr userDrawn="1"/>
        </p:nvGrpSpPr>
        <p:grpSpPr>
          <a:xfrm rot="16200000">
            <a:off x="499388" y="-322655"/>
            <a:ext cx="535531" cy="645309"/>
            <a:chOff x="10945855" y="7317026"/>
            <a:chExt cx="2483924" cy="2993104"/>
          </a:xfrm>
        </p:grpSpPr>
        <p:sp>
          <p:nvSpPr>
            <p:cNvPr id="13" name="Freeform: Shape 12">
              <a:extLst>
                <a:ext uri="{FF2B5EF4-FFF2-40B4-BE49-F238E27FC236}">
                  <a16:creationId xmlns:a16="http://schemas.microsoft.com/office/drawing/2014/main" id="{18ABD53F-2124-7173-57B1-6321CFABE8CD}"/>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Freeform: Shape 13">
              <a:extLst>
                <a:ext uri="{FF2B5EF4-FFF2-40B4-BE49-F238E27FC236}">
                  <a16:creationId xmlns:a16="http://schemas.microsoft.com/office/drawing/2014/main" id="{0237DA34-2ACC-B909-B31B-C23901B1AA4D}"/>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5" name="Group 14">
            <a:extLst>
              <a:ext uri="{FF2B5EF4-FFF2-40B4-BE49-F238E27FC236}">
                <a16:creationId xmlns:a16="http://schemas.microsoft.com/office/drawing/2014/main" id="{724831D6-7542-3576-275D-331665726DD0}"/>
              </a:ext>
            </a:extLst>
          </p:cNvPr>
          <p:cNvGrpSpPr/>
          <p:nvPr userDrawn="1"/>
        </p:nvGrpSpPr>
        <p:grpSpPr>
          <a:xfrm>
            <a:off x="-1" y="1357409"/>
            <a:ext cx="12192001" cy="4846320"/>
            <a:chOff x="-1" y="1357409"/>
            <a:chExt cx="12192001" cy="4917518"/>
          </a:xfrm>
        </p:grpSpPr>
        <p:sp>
          <p:nvSpPr>
            <p:cNvPr id="16" name="Rectangle: Single Corner Snipped 15">
              <a:extLst>
                <a:ext uri="{FF2B5EF4-FFF2-40B4-BE49-F238E27FC236}">
                  <a16:creationId xmlns:a16="http://schemas.microsoft.com/office/drawing/2014/main" id="{C5A441E9-B77A-E112-DC0F-E6386C9B7341}"/>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17" name="Rectangle: Single Corner Snipped 16">
              <a:extLst>
                <a:ext uri="{FF2B5EF4-FFF2-40B4-BE49-F238E27FC236}">
                  <a16:creationId xmlns:a16="http://schemas.microsoft.com/office/drawing/2014/main" id="{DF896887-493F-EBCF-0CF8-E57A705C2EE7}"/>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8" name="Freeform: Shape 17">
            <a:extLst>
              <a:ext uri="{FF2B5EF4-FFF2-40B4-BE49-F238E27FC236}">
                <a16:creationId xmlns:a16="http://schemas.microsoft.com/office/drawing/2014/main" id="{E309243A-082E-64AC-2E09-53E11F2BB786}"/>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588934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dirty="0"/>
              <a:pPr/>
              <a:t>11/10/2022</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dirty="0"/>
              <a:pPr/>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smtClean="0"/>
              <a:t>11/10/2022</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C263D6C4-4840-40CC-AC84-17E24B3B7BDE}" type="slidenum">
              <a:rPr lang="en-US" noProof="0" smtClean="0"/>
              <a:pPr/>
              <a:t>‹#›</a:t>
            </a:fld>
            <a:endParaRPr lang="en-US" noProof="0"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60E3698D-557C-A3BF-FE50-4FE1978F8055}"/>
              </a:ext>
            </a:extLst>
          </p:cNvPr>
          <p:cNvSpPr/>
          <p:nvPr userDrawn="1"/>
        </p:nvSpPr>
        <p:spPr>
          <a:xfrm>
            <a:off x="0" y="0"/>
            <a:ext cx="12192000" cy="6858000"/>
          </a:xfrm>
          <a:prstGeom prst="rect">
            <a:avLst/>
          </a:prstGeom>
          <a:solidFill>
            <a:srgbClr val="0C43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4430169-81AE-1B4B-F324-CAACA8FB8283}"/>
              </a:ext>
            </a:extLst>
          </p:cNvPr>
          <p:cNvSpPr/>
          <p:nvPr userDrawn="1"/>
        </p:nvSpPr>
        <p:spPr>
          <a:xfrm>
            <a:off x="0" y="0"/>
            <a:ext cx="12192000" cy="6862745"/>
          </a:xfrm>
          <a:custGeom>
            <a:avLst/>
            <a:gdLst>
              <a:gd name="connsiteX0" fmla="*/ 0 w 12192000"/>
              <a:gd name="connsiteY0" fmla="*/ 0 h 6849743"/>
              <a:gd name="connsiteX1" fmla="*/ 7554712 w 12192000"/>
              <a:gd name="connsiteY1" fmla="*/ 0 h 6849743"/>
              <a:gd name="connsiteX2" fmla="*/ 10266645 w 12192000"/>
              <a:gd name="connsiteY2" fmla="*/ 2711934 h 6849743"/>
              <a:gd name="connsiteX3" fmla="*/ 11289529 w 12192000"/>
              <a:gd name="connsiteY3" fmla="*/ 2711934 h 6849743"/>
              <a:gd name="connsiteX4" fmla="*/ 12191999 w 12192000"/>
              <a:gd name="connsiteY4" fmla="*/ 3614404 h 6849743"/>
              <a:gd name="connsiteX5" fmla="*/ 12192000 w 12192000"/>
              <a:gd name="connsiteY5" fmla="*/ 6849743 h 6849743"/>
              <a:gd name="connsiteX6" fmla="*/ 0 w 12192000"/>
              <a:gd name="connsiteY6" fmla="*/ 6849743 h 684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49743">
                <a:moveTo>
                  <a:pt x="0" y="0"/>
                </a:moveTo>
                <a:lnTo>
                  <a:pt x="7554712" y="0"/>
                </a:lnTo>
                <a:lnTo>
                  <a:pt x="10266645" y="2711934"/>
                </a:lnTo>
                <a:lnTo>
                  <a:pt x="11289529" y="2711934"/>
                </a:lnTo>
                <a:lnTo>
                  <a:pt x="12191999" y="3614404"/>
                </a:lnTo>
                <a:lnTo>
                  <a:pt x="12192000" y="6849743"/>
                </a:lnTo>
                <a:lnTo>
                  <a:pt x="0" y="6849743"/>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Freeform: Shape 11">
            <a:extLst>
              <a:ext uri="{FF2B5EF4-FFF2-40B4-BE49-F238E27FC236}">
                <a16:creationId xmlns:a16="http://schemas.microsoft.com/office/drawing/2014/main" id="{8FD92148-6BB7-347B-DC28-4B317A798BAA}"/>
              </a:ext>
            </a:extLst>
          </p:cNvPr>
          <p:cNvSpPr/>
          <p:nvPr userDrawn="1"/>
        </p:nvSpPr>
        <p:spPr>
          <a:xfrm rot="16200000" flipV="1">
            <a:off x="2626805" y="-2626805"/>
            <a:ext cx="6862743" cy="12116353"/>
          </a:xfrm>
          <a:custGeom>
            <a:avLst/>
            <a:gdLst>
              <a:gd name="connsiteX0" fmla="*/ 6853871 w 6853871"/>
              <a:gd name="connsiteY0" fmla="*/ 12116353 h 12116353"/>
              <a:gd name="connsiteX1" fmla="*/ 6853871 w 6853871"/>
              <a:gd name="connsiteY1" fmla="*/ 8014954 h 12116353"/>
              <a:gd name="connsiteX2" fmla="*/ 4141930 w 6853871"/>
              <a:gd name="connsiteY2" fmla="*/ 8014954 h 12116353"/>
              <a:gd name="connsiteX3" fmla="*/ 4141930 w 6853871"/>
              <a:gd name="connsiteY3" fmla="*/ 8014952 h 12116353"/>
              <a:gd name="connsiteX4" fmla="*/ 6853871 w 6853871"/>
              <a:gd name="connsiteY4" fmla="*/ 8014952 h 12116353"/>
              <a:gd name="connsiteX5" fmla="*/ 4141930 w 6853871"/>
              <a:gd name="connsiteY5" fmla="*/ 5293882 h 12116353"/>
              <a:gd name="connsiteX6" fmla="*/ 4141930 w 6853871"/>
              <a:gd name="connsiteY6" fmla="*/ 4141928 h 12116353"/>
              <a:gd name="connsiteX7" fmla="*/ 0 w 6853871"/>
              <a:gd name="connsiteY7" fmla="*/ 0 h 12116353"/>
              <a:gd name="connsiteX8" fmla="*/ 0 w 6853871"/>
              <a:gd name="connsiteY8" fmla="*/ 12116353 h 1211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3871" h="12116353">
                <a:moveTo>
                  <a:pt x="6853871" y="12116353"/>
                </a:moveTo>
                <a:lnTo>
                  <a:pt x="6853871" y="8014954"/>
                </a:lnTo>
                <a:lnTo>
                  <a:pt x="4141930" y="8014954"/>
                </a:lnTo>
                <a:lnTo>
                  <a:pt x="4141930" y="8014952"/>
                </a:lnTo>
                <a:lnTo>
                  <a:pt x="6853871" y="8014952"/>
                </a:lnTo>
                <a:lnTo>
                  <a:pt x="4141930" y="5293882"/>
                </a:lnTo>
                <a:lnTo>
                  <a:pt x="4141930" y="4141928"/>
                </a:lnTo>
                <a:lnTo>
                  <a:pt x="0" y="0"/>
                </a:lnTo>
                <a:lnTo>
                  <a:pt x="0" y="12116353"/>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ight Triangle 12">
            <a:extLst>
              <a:ext uri="{FF2B5EF4-FFF2-40B4-BE49-F238E27FC236}">
                <a16:creationId xmlns:a16="http://schemas.microsoft.com/office/drawing/2014/main" id="{DE5D3695-85FA-3A11-7E1C-78F481C5E316}"/>
              </a:ext>
            </a:extLst>
          </p:cNvPr>
          <p:cNvSpPr/>
          <p:nvPr userDrawn="1"/>
        </p:nvSpPr>
        <p:spPr>
          <a:xfrm rot="5400000" flipV="1">
            <a:off x="5851010" y="-10649"/>
            <a:ext cx="6326154" cy="6347453"/>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Freeform: Shape 13">
            <a:extLst>
              <a:ext uri="{FF2B5EF4-FFF2-40B4-BE49-F238E27FC236}">
                <a16:creationId xmlns:a16="http://schemas.microsoft.com/office/drawing/2014/main" id="{B38870C3-D73F-D441-6EDD-533BDBD7A9C9}"/>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Freeform: Shape 14">
            <a:extLst>
              <a:ext uri="{FF2B5EF4-FFF2-40B4-BE49-F238E27FC236}">
                <a16:creationId xmlns:a16="http://schemas.microsoft.com/office/drawing/2014/main" id="{3243038F-8D00-AB2E-07C6-A343426B83D9}"/>
              </a:ext>
            </a:extLst>
          </p:cNvPr>
          <p:cNvSpPr/>
          <p:nvPr userDrawn="1"/>
        </p:nvSpPr>
        <p:spPr>
          <a:xfrm rot="2700000">
            <a:off x="9668984" y="1404392"/>
            <a:ext cx="4406148" cy="5299239"/>
          </a:xfrm>
          <a:custGeom>
            <a:avLst/>
            <a:gdLst>
              <a:gd name="connsiteX0" fmla="*/ 0 w 4406148"/>
              <a:gd name="connsiteY0" fmla="*/ 0 h 5299239"/>
              <a:gd name="connsiteX1" fmla="*/ 4406148 w 4406148"/>
              <a:gd name="connsiteY1" fmla="*/ 4406147 h 5299239"/>
              <a:gd name="connsiteX2" fmla="*/ 3513056 w 4406148"/>
              <a:gd name="connsiteY2" fmla="*/ 5299239 h 5299239"/>
              <a:gd name="connsiteX3" fmla="*/ 1 w 4406148"/>
              <a:gd name="connsiteY3" fmla="*/ 5299239 h 5299239"/>
            </a:gdLst>
            <a:ahLst/>
            <a:cxnLst>
              <a:cxn ang="0">
                <a:pos x="connsiteX0" y="connsiteY0"/>
              </a:cxn>
              <a:cxn ang="0">
                <a:pos x="connsiteX1" y="connsiteY1"/>
              </a:cxn>
              <a:cxn ang="0">
                <a:pos x="connsiteX2" y="connsiteY2"/>
              </a:cxn>
              <a:cxn ang="0">
                <a:pos x="connsiteX3" y="connsiteY3"/>
              </a:cxn>
            </a:cxnLst>
            <a:rect l="l" t="t" r="r" b="b"/>
            <a:pathLst>
              <a:path w="4406148" h="5299239">
                <a:moveTo>
                  <a:pt x="0" y="0"/>
                </a:moveTo>
                <a:lnTo>
                  <a:pt x="4406148" y="4406147"/>
                </a:lnTo>
                <a:lnTo>
                  <a:pt x="3513056" y="5299239"/>
                </a:lnTo>
                <a:lnTo>
                  <a:pt x="1" y="5299239"/>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6" name="Freeform: Shape 15">
            <a:extLst>
              <a:ext uri="{FF2B5EF4-FFF2-40B4-BE49-F238E27FC236}">
                <a16:creationId xmlns:a16="http://schemas.microsoft.com/office/drawing/2014/main" id="{952CF648-671C-D62D-789D-D0697198248D}"/>
              </a:ext>
            </a:extLst>
          </p:cNvPr>
          <p:cNvSpPr/>
          <p:nvPr userDrawn="1"/>
        </p:nvSpPr>
        <p:spPr>
          <a:xfrm rot="8100000" flipH="1">
            <a:off x="9583575" y="1088097"/>
            <a:ext cx="5072180" cy="4843502"/>
          </a:xfrm>
          <a:custGeom>
            <a:avLst/>
            <a:gdLst>
              <a:gd name="connsiteX0" fmla="*/ 5072180 w 5072180"/>
              <a:gd name="connsiteY0" fmla="*/ 4843501 h 4843502"/>
              <a:gd name="connsiteX1" fmla="*/ 228679 w 5072180"/>
              <a:gd name="connsiteY1" fmla="*/ 0 h 4843502"/>
              <a:gd name="connsiteX2" fmla="*/ 1 w 5072180"/>
              <a:gd name="connsiteY2" fmla="*/ 228678 h 4843502"/>
              <a:gd name="connsiteX3" fmla="*/ 0 w 5072180"/>
              <a:gd name="connsiteY3" fmla="*/ 4843502 h 4843502"/>
            </a:gdLst>
            <a:ahLst/>
            <a:cxnLst>
              <a:cxn ang="0">
                <a:pos x="connsiteX0" y="connsiteY0"/>
              </a:cxn>
              <a:cxn ang="0">
                <a:pos x="connsiteX1" y="connsiteY1"/>
              </a:cxn>
              <a:cxn ang="0">
                <a:pos x="connsiteX2" y="connsiteY2"/>
              </a:cxn>
              <a:cxn ang="0">
                <a:pos x="connsiteX3" y="connsiteY3"/>
              </a:cxn>
            </a:cxnLst>
            <a:rect l="l" t="t" r="r" b="b"/>
            <a:pathLst>
              <a:path w="5072180" h="4843502">
                <a:moveTo>
                  <a:pt x="5072180" y="4843501"/>
                </a:moveTo>
                <a:lnTo>
                  <a:pt x="228679" y="0"/>
                </a:lnTo>
                <a:lnTo>
                  <a:pt x="1" y="228678"/>
                </a:lnTo>
                <a:lnTo>
                  <a:pt x="0" y="4843502"/>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7" name="Freeform: Shape 16">
            <a:extLst>
              <a:ext uri="{FF2B5EF4-FFF2-40B4-BE49-F238E27FC236}">
                <a16:creationId xmlns:a16="http://schemas.microsoft.com/office/drawing/2014/main" id="{28805D09-4B54-B5A4-13E6-5FD7E26D33F3}"/>
              </a:ext>
            </a:extLst>
          </p:cNvPr>
          <p:cNvSpPr/>
          <p:nvPr userDrawn="1"/>
        </p:nvSpPr>
        <p:spPr>
          <a:xfrm rot="2700000">
            <a:off x="11438585" y="5665752"/>
            <a:ext cx="877778" cy="1755556"/>
          </a:xfrm>
          <a:custGeom>
            <a:avLst/>
            <a:gdLst>
              <a:gd name="connsiteX0" fmla="*/ 0 w 877778"/>
              <a:gd name="connsiteY0" fmla="*/ 0 h 1755556"/>
              <a:gd name="connsiteX1" fmla="*/ 877778 w 877778"/>
              <a:gd name="connsiteY1" fmla="*/ 877778 h 1755556"/>
              <a:gd name="connsiteX2" fmla="*/ 0 w 877778"/>
              <a:gd name="connsiteY2" fmla="*/ 1755556 h 1755556"/>
            </a:gdLst>
            <a:ahLst/>
            <a:cxnLst>
              <a:cxn ang="0">
                <a:pos x="connsiteX0" y="connsiteY0"/>
              </a:cxn>
              <a:cxn ang="0">
                <a:pos x="connsiteX1" y="connsiteY1"/>
              </a:cxn>
              <a:cxn ang="0">
                <a:pos x="connsiteX2" y="connsiteY2"/>
              </a:cxn>
            </a:cxnLst>
            <a:rect l="l" t="t" r="r" b="b"/>
            <a:pathLst>
              <a:path w="877778" h="1755556">
                <a:moveTo>
                  <a:pt x="0" y="0"/>
                </a:moveTo>
                <a:lnTo>
                  <a:pt x="877778" y="877778"/>
                </a:lnTo>
                <a:lnTo>
                  <a:pt x="0" y="1755556"/>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B77D280C-3A47-9EDA-F045-2AD8AC9735CD}"/>
              </a:ext>
            </a:extLst>
          </p:cNvPr>
          <p:cNvSpPr/>
          <p:nvPr userDrawn="1"/>
        </p:nvSpPr>
        <p:spPr>
          <a:xfrm rot="8100000" flipH="1">
            <a:off x="10582265" y="5841410"/>
            <a:ext cx="2372348" cy="1186174"/>
          </a:xfrm>
          <a:custGeom>
            <a:avLst/>
            <a:gdLst>
              <a:gd name="connsiteX0" fmla="*/ 2372348 w 2372348"/>
              <a:gd name="connsiteY0" fmla="*/ 1186174 h 1186174"/>
              <a:gd name="connsiteX1" fmla="*/ 1186174 w 2372348"/>
              <a:gd name="connsiteY1" fmla="*/ 0 h 1186174"/>
              <a:gd name="connsiteX2" fmla="*/ 0 w 2372348"/>
              <a:gd name="connsiteY2" fmla="*/ 1186174 h 1186174"/>
            </a:gdLst>
            <a:ahLst/>
            <a:cxnLst>
              <a:cxn ang="0">
                <a:pos x="connsiteX0" y="connsiteY0"/>
              </a:cxn>
              <a:cxn ang="0">
                <a:pos x="connsiteX1" y="connsiteY1"/>
              </a:cxn>
              <a:cxn ang="0">
                <a:pos x="connsiteX2" y="connsiteY2"/>
              </a:cxn>
            </a:cxnLst>
            <a:rect l="l" t="t" r="r" b="b"/>
            <a:pathLst>
              <a:path w="2372348" h="1186174">
                <a:moveTo>
                  <a:pt x="2372348" y="1186174"/>
                </a:moveTo>
                <a:lnTo>
                  <a:pt x="1186174" y="0"/>
                </a:lnTo>
                <a:lnTo>
                  <a:pt x="0" y="1186174"/>
                </a:lnTo>
                <a:close/>
              </a:path>
            </a:pathLst>
          </a:custGeom>
          <a:pattFill prst="wdUp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grpSp>
        <p:nvGrpSpPr>
          <p:cNvPr id="19" name="Group 18">
            <a:extLst>
              <a:ext uri="{FF2B5EF4-FFF2-40B4-BE49-F238E27FC236}">
                <a16:creationId xmlns:a16="http://schemas.microsoft.com/office/drawing/2014/main" id="{F6F6FB7D-1FF4-02D4-D7A0-BF62047E9D17}"/>
              </a:ext>
            </a:extLst>
          </p:cNvPr>
          <p:cNvGrpSpPr/>
          <p:nvPr userDrawn="1"/>
        </p:nvGrpSpPr>
        <p:grpSpPr>
          <a:xfrm rot="16200000">
            <a:off x="431651" y="-917359"/>
            <a:ext cx="1532001" cy="1826463"/>
            <a:chOff x="10800164" y="7142066"/>
            <a:chExt cx="2775293" cy="3308724"/>
          </a:xfrm>
        </p:grpSpPr>
        <p:sp>
          <p:nvSpPr>
            <p:cNvPr id="20" name="Freeform: Shape 19">
              <a:extLst>
                <a:ext uri="{FF2B5EF4-FFF2-40B4-BE49-F238E27FC236}">
                  <a16:creationId xmlns:a16="http://schemas.microsoft.com/office/drawing/2014/main" id="{E35B4C0C-DDE8-CD39-D623-71B8914EED89}"/>
                </a:ext>
              </a:extLst>
            </p:cNvPr>
            <p:cNvSpPr/>
            <p:nvPr/>
          </p:nvSpPr>
          <p:spPr>
            <a:xfrm rot="2700000">
              <a:off x="10800164" y="7675497"/>
              <a:ext cx="2775293" cy="277529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20">
              <a:extLst>
                <a:ext uri="{FF2B5EF4-FFF2-40B4-BE49-F238E27FC236}">
                  <a16:creationId xmlns:a16="http://schemas.microsoft.com/office/drawing/2014/main" id="{70E2D4D4-00A2-E331-2288-4B068728FC7D}"/>
                </a:ext>
              </a:extLst>
            </p:cNvPr>
            <p:cNvSpPr/>
            <p:nvPr/>
          </p:nvSpPr>
          <p:spPr>
            <a:xfrm rot="8100000" flipH="1">
              <a:off x="10811837" y="7142066"/>
              <a:ext cx="2751954" cy="2751955"/>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22" name="Group 21">
            <a:extLst>
              <a:ext uri="{FF2B5EF4-FFF2-40B4-BE49-F238E27FC236}">
                <a16:creationId xmlns:a16="http://schemas.microsoft.com/office/drawing/2014/main" id="{B1214B04-1D7F-4571-2DA1-1978E5228221}"/>
              </a:ext>
            </a:extLst>
          </p:cNvPr>
          <p:cNvGrpSpPr/>
          <p:nvPr userDrawn="1"/>
        </p:nvGrpSpPr>
        <p:grpSpPr>
          <a:xfrm rot="16200000">
            <a:off x="1992859" y="-497210"/>
            <a:ext cx="818398" cy="986162"/>
            <a:chOff x="10945855" y="7317026"/>
            <a:chExt cx="2483924" cy="2993104"/>
          </a:xfrm>
        </p:grpSpPr>
        <p:sp>
          <p:nvSpPr>
            <p:cNvPr id="23" name="Freeform: Shape 22">
              <a:extLst>
                <a:ext uri="{FF2B5EF4-FFF2-40B4-BE49-F238E27FC236}">
                  <a16:creationId xmlns:a16="http://schemas.microsoft.com/office/drawing/2014/main" id="{21B5949F-A611-7D22-DB81-EF46B28BA307}"/>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Freeform: Shape 23">
              <a:extLst>
                <a:ext uri="{FF2B5EF4-FFF2-40B4-BE49-F238E27FC236}">
                  <a16:creationId xmlns:a16="http://schemas.microsoft.com/office/drawing/2014/main" id="{DAB25A1F-7281-E5DF-FA06-E70A10806974}"/>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Tree>
    <p:extLst>
      <p:ext uri="{BB962C8B-B14F-4D97-AF65-F5344CB8AC3E}">
        <p14:creationId xmlns:p14="http://schemas.microsoft.com/office/powerpoint/2010/main" val="8646391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t>11/10/2022</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C263D6C4-4840-40CC-AC84-17E24B3B7BDE}" type="slidenum">
              <a:rPr lang="en-US" noProof="0" smtClean="0"/>
              <a:pPr/>
              <a:t>‹#›</a:t>
            </a:fld>
            <a:endParaRPr lang="en-US" noProof="0" dirty="0"/>
          </a:p>
        </p:txBody>
      </p:sp>
      <p:sp>
        <p:nvSpPr>
          <p:cNvPr id="8" name="Rectangle 7">
            <a:extLst>
              <a:ext uri="{FF2B5EF4-FFF2-40B4-BE49-F238E27FC236}">
                <a16:creationId xmlns:a16="http://schemas.microsoft.com/office/drawing/2014/main" id="{B049A2D6-61E1-B150-DB8D-1BEDE6BFD8D4}"/>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Freeform: Shape 8">
            <a:extLst>
              <a:ext uri="{FF2B5EF4-FFF2-40B4-BE49-F238E27FC236}">
                <a16:creationId xmlns:a16="http://schemas.microsoft.com/office/drawing/2014/main" id="{1E800EFF-6903-BC89-8CED-1E7E9D48A6F5}"/>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0" name="Freeform: Shape 9">
            <a:extLst>
              <a:ext uri="{FF2B5EF4-FFF2-40B4-BE49-F238E27FC236}">
                <a16:creationId xmlns:a16="http://schemas.microsoft.com/office/drawing/2014/main" id="{888F93A7-7047-CB8B-8337-103297144C63}"/>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1" name="Freeform: Shape 10">
            <a:extLst>
              <a:ext uri="{FF2B5EF4-FFF2-40B4-BE49-F238E27FC236}">
                <a16:creationId xmlns:a16="http://schemas.microsoft.com/office/drawing/2014/main" id="{269D9EAA-A784-59D7-3A34-4A5311BB1955}"/>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Freeform: Shape 11">
            <a:extLst>
              <a:ext uri="{FF2B5EF4-FFF2-40B4-BE49-F238E27FC236}">
                <a16:creationId xmlns:a16="http://schemas.microsoft.com/office/drawing/2014/main" id="{1D85EA2F-D028-BC75-8A22-AA2D728D97FC}"/>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3" name="Group 12">
            <a:extLst>
              <a:ext uri="{FF2B5EF4-FFF2-40B4-BE49-F238E27FC236}">
                <a16:creationId xmlns:a16="http://schemas.microsoft.com/office/drawing/2014/main" id="{799D5A6D-E551-2F9B-E21F-798B7C628103}"/>
              </a:ext>
            </a:extLst>
          </p:cNvPr>
          <p:cNvGrpSpPr/>
          <p:nvPr userDrawn="1"/>
        </p:nvGrpSpPr>
        <p:grpSpPr>
          <a:xfrm rot="16200000">
            <a:off x="499388" y="-322655"/>
            <a:ext cx="535531" cy="645309"/>
            <a:chOff x="10945855" y="7317026"/>
            <a:chExt cx="2483924" cy="2993104"/>
          </a:xfrm>
        </p:grpSpPr>
        <p:sp>
          <p:nvSpPr>
            <p:cNvPr id="14" name="Freeform: Shape 13">
              <a:extLst>
                <a:ext uri="{FF2B5EF4-FFF2-40B4-BE49-F238E27FC236}">
                  <a16:creationId xmlns:a16="http://schemas.microsoft.com/office/drawing/2014/main" id="{C7536D4F-2B38-1DB3-9BF4-9B2AF910D614}"/>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Freeform: Shape 14">
              <a:extLst>
                <a:ext uri="{FF2B5EF4-FFF2-40B4-BE49-F238E27FC236}">
                  <a16:creationId xmlns:a16="http://schemas.microsoft.com/office/drawing/2014/main" id="{11FA5B5C-FC1F-FA38-2669-93C61A103D3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6" name="Group 15">
            <a:extLst>
              <a:ext uri="{FF2B5EF4-FFF2-40B4-BE49-F238E27FC236}">
                <a16:creationId xmlns:a16="http://schemas.microsoft.com/office/drawing/2014/main" id="{B90E492A-E7AC-64FF-CB61-23316E6493EC}"/>
              </a:ext>
            </a:extLst>
          </p:cNvPr>
          <p:cNvGrpSpPr/>
          <p:nvPr userDrawn="1"/>
        </p:nvGrpSpPr>
        <p:grpSpPr>
          <a:xfrm>
            <a:off x="-1" y="1357409"/>
            <a:ext cx="12192001" cy="4846320"/>
            <a:chOff x="-1" y="1357409"/>
            <a:chExt cx="12192001" cy="4917518"/>
          </a:xfrm>
        </p:grpSpPr>
        <p:sp>
          <p:nvSpPr>
            <p:cNvPr id="17" name="Rectangle: Single Corner Snipped 16">
              <a:extLst>
                <a:ext uri="{FF2B5EF4-FFF2-40B4-BE49-F238E27FC236}">
                  <a16:creationId xmlns:a16="http://schemas.microsoft.com/office/drawing/2014/main" id="{1B2C0A5D-9F4D-EB15-A689-50389F0D0C41}"/>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18" name="Rectangle: Single Corner Snipped 17">
              <a:extLst>
                <a:ext uri="{FF2B5EF4-FFF2-40B4-BE49-F238E27FC236}">
                  <a16:creationId xmlns:a16="http://schemas.microsoft.com/office/drawing/2014/main" id="{0BEB9C26-1BB1-C6E4-C18F-96857EA7163E}"/>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9" name="Freeform: Shape 18">
            <a:extLst>
              <a:ext uri="{FF2B5EF4-FFF2-40B4-BE49-F238E27FC236}">
                <a16:creationId xmlns:a16="http://schemas.microsoft.com/office/drawing/2014/main" id="{B3FBD780-86BA-5E46-B4AD-8281813F34F9}"/>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6304259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t>11/10/2022</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C263D6C4-4840-40CC-AC84-17E24B3B7BDE}" type="slidenum">
              <a:rPr lang="en-US" noProof="0" smtClean="0"/>
              <a:pPr/>
              <a:t>‹#›</a:t>
            </a:fld>
            <a:endParaRPr lang="en-US" noProof="0" dirty="0"/>
          </a:p>
        </p:txBody>
      </p:sp>
      <p:sp>
        <p:nvSpPr>
          <p:cNvPr id="2" name="Rectangle 1">
            <a:extLst>
              <a:ext uri="{FF2B5EF4-FFF2-40B4-BE49-F238E27FC236}">
                <a16:creationId xmlns:a16="http://schemas.microsoft.com/office/drawing/2014/main" id="{BBA1F953-C5E2-7CD4-FEDB-3CC2ADDC26EC}"/>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Freeform: Shape 10">
            <a:extLst>
              <a:ext uri="{FF2B5EF4-FFF2-40B4-BE49-F238E27FC236}">
                <a16:creationId xmlns:a16="http://schemas.microsoft.com/office/drawing/2014/main" id="{052EE84F-C088-832B-447E-E6D8830C4710}"/>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2EFC7DA1-CCCF-FD24-E334-B82D0976A187}"/>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3" name="Freeform: Shape 12">
            <a:extLst>
              <a:ext uri="{FF2B5EF4-FFF2-40B4-BE49-F238E27FC236}">
                <a16:creationId xmlns:a16="http://schemas.microsoft.com/office/drawing/2014/main" id="{16DE86E2-6C1F-E69B-6CF3-E166EC0B4504}"/>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Freeform: Shape 13">
            <a:extLst>
              <a:ext uri="{FF2B5EF4-FFF2-40B4-BE49-F238E27FC236}">
                <a16:creationId xmlns:a16="http://schemas.microsoft.com/office/drawing/2014/main" id="{080AE4BA-76F1-B598-CB6D-5045E0D83AD9}"/>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5" name="Group 14">
            <a:extLst>
              <a:ext uri="{FF2B5EF4-FFF2-40B4-BE49-F238E27FC236}">
                <a16:creationId xmlns:a16="http://schemas.microsoft.com/office/drawing/2014/main" id="{D1AA0BDE-78B3-A7E3-7B40-0EAEADE1B04D}"/>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F839339D-4352-317C-B36A-DBB08703BCF0}"/>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A1A87D86-61B2-A446-2F07-D309BE508A0C}"/>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8" name="Group 17">
            <a:extLst>
              <a:ext uri="{FF2B5EF4-FFF2-40B4-BE49-F238E27FC236}">
                <a16:creationId xmlns:a16="http://schemas.microsoft.com/office/drawing/2014/main" id="{AB95F8C8-EBA4-829E-D507-5DE1D3FD3F13}"/>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97755469-A730-0934-62BB-2F91A25FFB06}"/>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20" name="Rectangle: Single Corner Snipped 19">
              <a:extLst>
                <a:ext uri="{FF2B5EF4-FFF2-40B4-BE49-F238E27FC236}">
                  <a16:creationId xmlns:a16="http://schemas.microsoft.com/office/drawing/2014/main" id="{2AD51E06-06C5-ED3F-9830-05EE66CAC42E}"/>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1" name="Freeform: Shape 20">
            <a:extLst>
              <a:ext uri="{FF2B5EF4-FFF2-40B4-BE49-F238E27FC236}">
                <a16:creationId xmlns:a16="http://schemas.microsoft.com/office/drawing/2014/main" id="{2B9D5680-4601-CCBB-03FD-871AE83364EC}"/>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40450266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t>11/10/2022</a:t>
            </a:fld>
            <a:endParaRPr lang="en-US" dirty="0"/>
          </a:p>
        </p:txBody>
      </p:sp>
      <p:sp>
        <p:nvSpPr>
          <p:cNvPr id="4" name="Footer Placeholder 3"/>
          <p:cNvSpPr>
            <a:spLocks noGrp="1"/>
          </p:cNvSpPr>
          <p:nvPr>
            <p:ph type="ftr" sz="quarter" idx="11"/>
          </p:nvPr>
        </p:nvSpPr>
        <p:spPr/>
        <p:txBody>
          <a:bodyPr/>
          <a:lstStyle/>
          <a:p>
            <a:r>
              <a:rPr lang="en-US"/>
              <a:t>
              </a:t>
            </a:r>
            <a:endParaRPr lang="en-US" dirty="0"/>
          </a:p>
        </p:txBody>
      </p:sp>
      <p:sp>
        <p:nvSpPr>
          <p:cNvPr id="5" name="Slide Number Placeholder 4"/>
          <p:cNvSpPr>
            <a:spLocks noGrp="1"/>
          </p:cNvSpPr>
          <p:nvPr>
            <p:ph type="sldNum" sz="quarter" idx="12"/>
          </p:nvPr>
        </p:nvSpPr>
        <p:spPr/>
        <p:txBody>
          <a:bodyPr/>
          <a:lstStyle/>
          <a:p>
            <a:fld id="{C263D6C4-4840-40CC-AC84-17E24B3B7BDE}" type="slidenum">
              <a:rPr lang="en-US" noProof="0" smtClean="0"/>
              <a:pPr/>
              <a:t>‹#›</a:t>
            </a:fld>
            <a:endParaRPr lang="en-US" noProof="0" dirty="0"/>
          </a:p>
        </p:txBody>
      </p:sp>
      <p:sp>
        <p:nvSpPr>
          <p:cNvPr id="6" name="Rectangle 5">
            <a:extLst>
              <a:ext uri="{FF2B5EF4-FFF2-40B4-BE49-F238E27FC236}">
                <a16:creationId xmlns:a16="http://schemas.microsoft.com/office/drawing/2014/main" id="{FDF10A37-8EE3-50EF-17FE-4A0F800874EC}"/>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Freeform: Shape 6">
            <a:extLst>
              <a:ext uri="{FF2B5EF4-FFF2-40B4-BE49-F238E27FC236}">
                <a16:creationId xmlns:a16="http://schemas.microsoft.com/office/drawing/2014/main" id="{DB8495A5-09BD-CDDA-7169-1E7F1B6EDA18}"/>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8" name="Freeform: Shape 7">
            <a:extLst>
              <a:ext uri="{FF2B5EF4-FFF2-40B4-BE49-F238E27FC236}">
                <a16:creationId xmlns:a16="http://schemas.microsoft.com/office/drawing/2014/main" id="{A81DC4DC-FDC7-CFB9-6D16-C3E51DCC6DFC}"/>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9" name="Freeform: Shape 8">
            <a:extLst>
              <a:ext uri="{FF2B5EF4-FFF2-40B4-BE49-F238E27FC236}">
                <a16:creationId xmlns:a16="http://schemas.microsoft.com/office/drawing/2014/main" id="{71DD88EB-B86F-E8C2-2D9C-8AE0EC97F288}"/>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60F19ED-0A0A-A278-8190-6F512084BC7C}"/>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1" name="Group 10">
            <a:extLst>
              <a:ext uri="{FF2B5EF4-FFF2-40B4-BE49-F238E27FC236}">
                <a16:creationId xmlns:a16="http://schemas.microsoft.com/office/drawing/2014/main" id="{F32DE8BD-FC71-86F1-E1FE-2D7FDB4CFA44}"/>
              </a:ext>
            </a:extLst>
          </p:cNvPr>
          <p:cNvGrpSpPr/>
          <p:nvPr userDrawn="1"/>
        </p:nvGrpSpPr>
        <p:grpSpPr>
          <a:xfrm rot="16200000">
            <a:off x="499388" y="-322655"/>
            <a:ext cx="535531" cy="645309"/>
            <a:chOff x="10945855" y="7317026"/>
            <a:chExt cx="2483924" cy="2993104"/>
          </a:xfrm>
        </p:grpSpPr>
        <p:sp>
          <p:nvSpPr>
            <p:cNvPr id="12" name="Freeform: Shape 11">
              <a:extLst>
                <a:ext uri="{FF2B5EF4-FFF2-40B4-BE49-F238E27FC236}">
                  <a16:creationId xmlns:a16="http://schemas.microsoft.com/office/drawing/2014/main" id="{5CB1576E-CF46-8598-2AEC-A135DFB35773}"/>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Freeform: Shape 12">
              <a:extLst>
                <a:ext uri="{FF2B5EF4-FFF2-40B4-BE49-F238E27FC236}">
                  <a16:creationId xmlns:a16="http://schemas.microsoft.com/office/drawing/2014/main" id="{DE7F7EFC-E133-3CAE-8386-FF833972796D}"/>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4" name="Group 13">
            <a:extLst>
              <a:ext uri="{FF2B5EF4-FFF2-40B4-BE49-F238E27FC236}">
                <a16:creationId xmlns:a16="http://schemas.microsoft.com/office/drawing/2014/main" id="{A901EBCC-A791-EF5E-A3F5-CE8EB0CC2894}"/>
              </a:ext>
            </a:extLst>
          </p:cNvPr>
          <p:cNvGrpSpPr/>
          <p:nvPr userDrawn="1"/>
        </p:nvGrpSpPr>
        <p:grpSpPr>
          <a:xfrm>
            <a:off x="-1" y="1357409"/>
            <a:ext cx="12192001" cy="4846320"/>
            <a:chOff x="-1" y="1357409"/>
            <a:chExt cx="12192001" cy="4917518"/>
          </a:xfrm>
        </p:grpSpPr>
        <p:sp>
          <p:nvSpPr>
            <p:cNvPr id="15" name="Rectangle: Single Corner Snipped 14">
              <a:extLst>
                <a:ext uri="{FF2B5EF4-FFF2-40B4-BE49-F238E27FC236}">
                  <a16:creationId xmlns:a16="http://schemas.microsoft.com/office/drawing/2014/main" id="{38AFCFB7-5D2A-562D-7E2B-B8641D31F19A}"/>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16" name="Rectangle: Single Corner Snipped 15">
              <a:extLst>
                <a:ext uri="{FF2B5EF4-FFF2-40B4-BE49-F238E27FC236}">
                  <a16:creationId xmlns:a16="http://schemas.microsoft.com/office/drawing/2014/main" id="{888AAF5E-308C-09AA-6B37-1101B6D4B956}"/>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7" name="Freeform: Shape 16">
            <a:extLst>
              <a:ext uri="{FF2B5EF4-FFF2-40B4-BE49-F238E27FC236}">
                <a16:creationId xmlns:a16="http://schemas.microsoft.com/office/drawing/2014/main" id="{37C449E9-42D7-720D-FF20-922F4EE9042B}"/>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9623557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t>11/10/2022</a:t>
            </a:fld>
            <a:endParaRPr lang="en-US" dirty="0"/>
          </a:p>
        </p:txBody>
      </p:sp>
      <p:sp>
        <p:nvSpPr>
          <p:cNvPr id="3" name="Footer Placeholder 2"/>
          <p:cNvSpPr>
            <a:spLocks noGrp="1"/>
          </p:cNvSpPr>
          <p:nvPr>
            <p:ph type="ftr" sz="quarter" idx="11"/>
          </p:nvPr>
        </p:nvSpPr>
        <p:spPr/>
        <p:txBody>
          <a:bodyPr/>
          <a:lstStyle/>
          <a:p>
            <a:r>
              <a:rPr lang="en-US"/>
              <a:t>
              </a:t>
            </a:r>
            <a:endParaRPr lang="en-US" dirty="0"/>
          </a:p>
        </p:txBody>
      </p:sp>
      <p:sp>
        <p:nvSpPr>
          <p:cNvPr id="4" name="Slide Number Placeholder 3"/>
          <p:cNvSpPr>
            <a:spLocks noGrp="1"/>
          </p:cNvSpPr>
          <p:nvPr>
            <p:ph type="sldNum" sz="quarter" idx="12"/>
          </p:nvPr>
        </p:nvSpPr>
        <p:spPr/>
        <p:txBody>
          <a:bodyPr/>
          <a:lstStyle/>
          <a:p>
            <a:fld id="{C263D6C4-4840-40CC-AC84-17E24B3B7BDE}" type="slidenum">
              <a:rPr lang="en-US" noProof="0" smtClean="0"/>
              <a:pPr/>
              <a:t>‹#›</a:t>
            </a:fld>
            <a:endParaRPr lang="en-US" noProof="0" dirty="0"/>
          </a:p>
        </p:txBody>
      </p:sp>
      <p:sp>
        <p:nvSpPr>
          <p:cNvPr id="5" name="Rectangle 4">
            <a:extLst>
              <a:ext uri="{FF2B5EF4-FFF2-40B4-BE49-F238E27FC236}">
                <a16:creationId xmlns:a16="http://schemas.microsoft.com/office/drawing/2014/main" id="{583C147C-CFB0-63BB-9A24-1E29C4D8128B}"/>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Freeform: Shape 9">
            <a:extLst>
              <a:ext uri="{FF2B5EF4-FFF2-40B4-BE49-F238E27FC236}">
                <a16:creationId xmlns:a16="http://schemas.microsoft.com/office/drawing/2014/main" id="{8249B7F8-F4DE-D865-8FF2-AB155702602C}"/>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7" name="Freeform: Shape 17">
            <a:extLst>
              <a:ext uri="{FF2B5EF4-FFF2-40B4-BE49-F238E27FC236}">
                <a16:creationId xmlns:a16="http://schemas.microsoft.com/office/drawing/2014/main" id="{7B22B883-5EDA-7C10-D70C-05233F727AE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8" name="Freeform: Shape 11">
            <a:extLst>
              <a:ext uri="{FF2B5EF4-FFF2-40B4-BE49-F238E27FC236}">
                <a16:creationId xmlns:a16="http://schemas.microsoft.com/office/drawing/2014/main" id="{71B187D1-5AC0-D6C0-5A1F-6BFAFDDEBDFF}"/>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Freeform: Shape 7">
            <a:extLst>
              <a:ext uri="{FF2B5EF4-FFF2-40B4-BE49-F238E27FC236}">
                <a16:creationId xmlns:a16="http://schemas.microsoft.com/office/drawing/2014/main" id="{0EC91680-4BE9-3E5D-3838-F17231A920DD}"/>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0" name="Group 9">
            <a:extLst>
              <a:ext uri="{FF2B5EF4-FFF2-40B4-BE49-F238E27FC236}">
                <a16:creationId xmlns:a16="http://schemas.microsoft.com/office/drawing/2014/main" id="{B3ED0FBD-EC23-A311-975F-A0A777DE1075}"/>
              </a:ext>
            </a:extLst>
          </p:cNvPr>
          <p:cNvGrpSpPr/>
          <p:nvPr userDrawn="1"/>
        </p:nvGrpSpPr>
        <p:grpSpPr>
          <a:xfrm rot="16200000">
            <a:off x="499388" y="-322655"/>
            <a:ext cx="535531" cy="645309"/>
            <a:chOff x="10945855" y="7317026"/>
            <a:chExt cx="2483924" cy="2993104"/>
          </a:xfrm>
        </p:grpSpPr>
        <p:sp>
          <p:nvSpPr>
            <p:cNvPr id="11" name="Freeform: Shape 15">
              <a:extLst>
                <a:ext uri="{FF2B5EF4-FFF2-40B4-BE49-F238E27FC236}">
                  <a16:creationId xmlns:a16="http://schemas.microsoft.com/office/drawing/2014/main" id="{79209A5C-3529-09D3-00E9-4D53570723FA}"/>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Freeform: Shape 16">
              <a:extLst>
                <a:ext uri="{FF2B5EF4-FFF2-40B4-BE49-F238E27FC236}">
                  <a16:creationId xmlns:a16="http://schemas.microsoft.com/office/drawing/2014/main" id="{A6ED8AD4-EC1A-3C0D-0963-8715F36370F9}"/>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3" name="Freeform: Shape 23">
            <a:extLst>
              <a:ext uri="{FF2B5EF4-FFF2-40B4-BE49-F238E27FC236}">
                <a16:creationId xmlns:a16="http://schemas.microsoft.com/office/drawing/2014/main" id="{8153A97A-9131-DA33-7ECF-FE2F17D91CFC}"/>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6893505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smtClean="0"/>
              <a:t>11/10/2022</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C263D6C4-4840-40CC-AC84-17E24B3B7BDE}" type="slidenum">
              <a:rPr lang="en-US" noProof="0" smtClean="0"/>
              <a:pPr/>
              <a:t>‹#›</a:t>
            </a:fld>
            <a:endParaRPr lang="en-US" noProof="0" dirty="0"/>
          </a:p>
        </p:txBody>
      </p:sp>
      <p:sp>
        <p:nvSpPr>
          <p:cNvPr id="2" name="Rectangle 1">
            <a:extLst>
              <a:ext uri="{FF2B5EF4-FFF2-40B4-BE49-F238E27FC236}">
                <a16:creationId xmlns:a16="http://schemas.microsoft.com/office/drawing/2014/main" id="{22FE071E-F27C-9EE1-8F1A-0090D6D71B72}"/>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Freeform: Shape 8">
            <a:extLst>
              <a:ext uri="{FF2B5EF4-FFF2-40B4-BE49-F238E27FC236}">
                <a16:creationId xmlns:a16="http://schemas.microsoft.com/office/drawing/2014/main" id="{B15FC813-68C9-6A91-CE3D-BDEB9AC60FFC}"/>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0" name="Freeform: Shape 9">
            <a:extLst>
              <a:ext uri="{FF2B5EF4-FFF2-40B4-BE49-F238E27FC236}">
                <a16:creationId xmlns:a16="http://schemas.microsoft.com/office/drawing/2014/main" id="{2E714A69-368A-BB4B-2A3D-C0DE7EB430E7}"/>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1" name="Freeform: Shape 10">
            <a:extLst>
              <a:ext uri="{FF2B5EF4-FFF2-40B4-BE49-F238E27FC236}">
                <a16:creationId xmlns:a16="http://schemas.microsoft.com/office/drawing/2014/main" id="{A4F63E64-EA19-4C7E-0F97-4F378EE00370}"/>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Freeform: Shape 11">
            <a:extLst>
              <a:ext uri="{FF2B5EF4-FFF2-40B4-BE49-F238E27FC236}">
                <a16:creationId xmlns:a16="http://schemas.microsoft.com/office/drawing/2014/main" id="{31843579-1E88-332F-297D-F81350E313F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3" name="Group 12">
            <a:extLst>
              <a:ext uri="{FF2B5EF4-FFF2-40B4-BE49-F238E27FC236}">
                <a16:creationId xmlns:a16="http://schemas.microsoft.com/office/drawing/2014/main" id="{7E63EEEA-442B-9E32-C751-DB8AC79335BE}"/>
              </a:ext>
            </a:extLst>
          </p:cNvPr>
          <p:cNvGrpSpPr/>
          <p:nvPr userDrawn="1"/>
        </p:nvGrpSpPr>
        <p:grpSpPr>
          <a:xfrm rot="16200000">
            <a:off x="499388" y="-322655"/>
            <a:ext cx="535531" cy="645309"/>
            <a:chOff x="10945855" y="7317026"/>
            <a:chExt cx="2483924" cy="2993104"/>
          </a:xfrm>
        </p:grpSpPr>
        <p:sp>
          <p:nvSpPr>
            <p:cNvPr id="14" name="Freeform: Shape 13">
              <a:extLst>
                <a:ext uri="{FF2B5EF4-FFF2-40B4-BE49-F238E27FC236}">
                  <a16:creationId xmlns:a16="http://schemas.microsoft.com/office/drawing/2014/main" id="{A897F1BE-2682-85D2-C398-78452AAE367F}"/>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Freeform: Shape 14">
              <a:extLst>
                <a:ext uri="{FF2B5EF4-FFF2-40B4-BE49-F238E27FC236}">
                  <a16:creationId xmlns:a16="http://schemas.microsoft.com/office/drawing/2014/main" id="{2E54406F-CC51-9B02-9C3C-B18FD3E8BD19}"/>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6" name="Group 15">
            <a:extLst>
              <a:ext uri="{FF2B5EF4-FFF2-40B4-BE49-F238E27FC236}">
                <a16:creationId xmlns:a16="http://schemas.microsoft.com/office/drawing/2014/main" id="{7D7CFCC2-6EB3-6845-A9EB-F2031FF0606C}"/>
              </a:ext>
            </a:extLst>
          </p:cNvPr>
          <p:cNvGrpSpPr/>
          <p:nvPr userDrawn="1"/>
        </p:nvGrpSpPr>
        <p:grpSpPr>
          <a:xfrm>
            <a:off x="-1" y="1357409"/>
            <a:ext cx="12192001" cy="4846320"/>
            <a:chOff x="-1" y="1357409"/>
            <a:chExt cx="12192001" cy="4917518"/>
          </a:xfrm>
        </p:grpSpPr>
        <p:sp>
          <p:nvSpPr>
            <p:cNvPr id="17" name="Rectangle: Single Corner Snipped 16">
              <a:extLst>
                <a:ext uri="{FF2B5EF4-FFF2-40B4-BE49-F238E27FC236}">
                  <a16:creationId xmlns:a16="http://schemas.microsoft.com/office/drawing/2014/main" id="{F5642256-EBA4-2C3E-624B-1C34F0E1213A}"/>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ectangle: Single Corner Snipped 17">
              <a:extLst>
                <a:ext uri="{FF2B5EF4-FFF2-40B4-BE49-F238E27FC236}">
                  <a16:creationId xmlns:a16="http://schemas.microsoft.com/office/drawing/2014/main" id="{EF149A72-EF8B-C712-A30A-7EFA551049F1}"/>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9" name="Freeform: Shape 18">
            <a:extLst>
              <a:ext uri="{FF2B5EF4-FFF2-40B4-BE49-F238E27FC236}">
                <a16:creationId xmlns:a16="http://schemas.microsoft.com/office/drawing/2014/main" id="{E390B1C9-0E2C-1CC5-7B1D-F752C841B52A}"/>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6009130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smtClean="0"/>
              <a:t>11/10/2022</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C263D6C4-4840-40CC-AC84-17E24B3B7BDE}" type="slidenum">
              <a:rPr lang="en-US" noProof="0" smtClean="0"/>
              <a:pPr/>
              <a:t>‹#›</a:t>
            </a:fld>
            <a:endParaRPr lang="en-US" noProof="0"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711B1D6-0CA3-5694-EE04-FFE0C1E74F5A}"/>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174D04E4-A772-D972-9430-3588C4DEE1DE}"/>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1" name="Freeform: Shape 10">
            <a:extLst>
              <a:ext uri="{FF2B5EF4-FFF2-40B4-BE49-F238E27FC236}">
                <a16:creationId xmlns:a16="http://schemas.microsoft.com/office/drawing/2014/main" id="{C8E8DF28-935E-D586-9D1D-09AD72A3AA48}"/>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958CF82A-668F-2714-11FE-598A37B71D90}"/>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Freeform: Shape 12">
            <a:extLst>
              <a:ext uri="{FF2B5EF4-FFF2-40B4-BE49-F238E27FC236}">
                <a16:creationId xmlns:a16="http://schemas.microsoft.com/office/drawing/2014/main" id="{DB23CAFF-5ED1-BA11-C714-4818756CB43E}"/>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4" name="Group 13">
            <a:extLst>
              <a:ext uri="{FF2B5EF4-FFF2-40B4-BE49-F238E27FC236}">
                <a16:creationId xmlns:a16="http://schemas.microsoft.com/office/drawing/2014/main" id="{91E7CE6C-E8B1-419A-71B7-971D079E3B18}"/>
              </a:ext>
            </a:extLst>
          </p:cNvPr>
          <p:cNvGrpSpPr/>
          <p:nvPr userDrawn="1"/>
        </p:nvGrpSpPr>
        <p:grpSpPr>
          <a:xfrm rot="16200000">
            <a:off x="499388" y="-322655"/>
            <a:ext cx="535531" cy="645309"/>
            <a:chOff x="10945855" y="7317026"/>
            <a:chExt cx="2483924" cy="2993104"/>
          </a:xfrm>
        </p:grpSpPr>
        <p:sp>
          <p:nvSpPr>
            <p:cNvPr id="15" name="Freeform: Shape 14">
              <a:extLst>
                <a:ext uri="{FF2B5EF4-FFF2-40B4-BE49-F238E27FC236}">
                  <a16:creationId xmlns:a16="http://schemas.microsoft.com/office/drawing/2014/main" id="{B9E3428E-8ADD-44AC-723C-1E6A8FDD4171}"/>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Freeform: Shape 15">
              <a:extLst>
                <a:ext uri="{FF2B5EF4-FFF2-40B4-BE49-F238E27FC236}">
                  <a16:creationId xmlns:a16="http://schemas.microsoft.com/office/drawing/2014/main" id="{01108534-156F-0BDF-6BAA-284E72986A9A}"/>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7" name="Group 16">
            <a:extLst>
              <a:ext uri="{FF2B5EF4-FFF2-40B4-BE49-F238E27FC236}">
                <a16:creationId xmlns:a16="http://schemas.microsoft.com/office/drawing/2014/main" id="{505DE7FA-744F-DC3D-1269-27968D743A13}"/>
              </a:ext>
            </a:extLst>
          </p:cNvPr>
          <p:cNvGrpSpPr/>
          <p:nvPr userDrawn="1"/>
        </p:nvGrpSpPr>
        <p:grpSpPr>
          <a:xfrm>
            <a:off x="-1" y="1357409"/>
            <a:ext cx="12192001" cy="4846320"/>
            <a:chOff x="-1" y="1357409"/>
            <a:chExt cx="12192001" cy="4917518"/>
          </a:xfrm>
        </p:grpSpPr>
        <p:sp>
          <p:nvSpPr>
            <p:cNvPr id="18" name="Rectangle: Single Corner Snipped 17">
              <a:extLst>
                <a:ext uri="{FF2B5EF4-FFF2-40B4-BE49-F238E27FC236}">
                  <a16:creationId xmlns:a16="http://schemas.microsoft.com/office/drawing/2014/main" id="{64E0CD32-2D3E-A19E-8162-84D91FD22365}"/>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Rectangle: Single Corner Snipped 18">
              <a:extLst>
                <a:ext uri="{FF2B5EF4-FFF2-40B4-BE49-F238E27FC236}">
                  <a16:creationId xmlns:a16="http://schemas.microsoft.com/office/drawing/2014/main" id="{972E10ED-9BAF-4F80-C28C-A24E7C08CFBE}"/>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0" name="Freeform: Shape 19">
            <a:extLst>
              <a:ext uri="{FF2B5EF4-FFF2-40B4-BE49-F238E27FC236}">
                <a16:creationId xmlns:a16="http://schemas.microsoft.com/office/drawing/2014/main" id="{EEF9103A-2358-C858-7F5B-7D1AD54AEBEB}"/>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513472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086D93-FCAC-47E0-A2EE-787E62CA814C}" type="datetimeFigureOut">
              <a:rPr lang="en-US" smtClean="0"/>
              <a:t>11/10/2022</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C263D6C4-4840-40CC-AC84-17E24B3B7BDE}" type="slidenum">
              <a:rPr lang="en-US" noProof="0" smtClean="0"/>
              <a:t>‹#›</a:t>
            </a:fld>
            <a:endParaRPr lang="en-US" noProof="0" dirty="0"/>
          </a:p>
        </p:txBody>
      </p:sp>
    </p:spTree>
    <p:extLst>
      <p:ext uri="{BB962C8B-B14F-4D97-AF65-F5344CB8AC3E}">
        <p14:creationId xmlns:p14="http://schemas.microsoft.com/office/powerpoint/2010/main" val="3315014122"/>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A879A6-0FD0-4734-A311-86BFCA472E6E}" type="datetimeFigureOut">
              <a:rPr lang="en-US" smtClean="0"/>
              <a:t>11/10/2022</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C263D6C4-4840-40CC-AC84-17E24B3B7BDE}" type="slidenum">
              <a:rPr lang="en-US" noProof="0" smtClean="0"/>
              <a:t>‹#›</a:t>
            </a:fld>
            <a:endParaRPr lang="en-US" noProof="0"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5986127"/>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 Tex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3" name="Text Placeholder 22">
            <a:extLst>
              <a:ext uri="{FF2B5EF4-FFF2-40B4-BE49-F238E27FC236}">
                <a16:creationId xmlns:a16="http://schemas.microsoft.com/office/drawing/2014/main" id="{03618670-D1E4-466C-BDB5-FC890AC31457}"/>
              </a:ext>
            </a:extLst>
          </p:cNvPr>
          <p:cNvSpPr>
            <a:spLocks noGrp="1"/>
          </p:cNvSpPr>
          <p:nvPr>
            <p:ph type="body" sz="quarter" idx="13"/>
          </p:nvPr>
        </p:nvSpPr>
        <p:spPr>
          <a:xfrm>
            <a:off x="444500" y="1625385"/>
            <a:ext cx="6718300" cy="4093243"/>
          </a:xfrm>
        </p:spPr>
        <p:txBody>
          <a:bodyPr>
            <a:noAutofit/>
          </a:bodyPr>
          <a:lstStyle>
            <a:lvl1pPr>
              <a:lnSpc>
                <a:spcPct val="100000"/>
              </a:lnSpc>
              <a:spcBef>
                <a:spcPts val="600"/>
              </a:spcBef>
              <a:spcAft>
                <a:spcPts val="400"/>
              </a:spcAft>
              <a:defRPr sz="1600">
                <a:solidFill>
                  <a:schemeClr val="bg1"/>
                </a:solidFill>
                <a:latin typeface="+mn-lt"/>
                <a:cs typeface="Arial" panose="020B0604020202020204" pitchFamily="34" charset="0"/>
              </a:defRPr>
            </a:lvl1pPr>
            <a:lvl2pPr>
              <a:lnSpc>
                <a:spcPct val="100000"/>
              </a:lnSpc>
              <a:spcBef>
                <a:spcPts val="600"/>
              </a:spcBef>
              <a:spcAft>
                <a:spcPts val="400"/>
              </a:spcAft>
              <a:defRPr sz="1400">
                <a:solidFill>
                  <a:schemeClr val="bg1"/>
                </a:solidFill>
                <a:latin typeface="+mn-lt"/>
                <a:cs typeface="Arial" panose="020B0604020202020204" pitchFamily="34" charset="0"/>
              </a:defRPr>
            </a:lvl2pPr>
            <a:lvl3pPr>
              <a:lnSpc>
                <a:spcPct val="100000"/>
              </a:lnSpc>
              <a:spcBef>
                <a:spcPts val="600"/>
              </a:spcBef>
              <a:spcAft>
                <a:spcPts val="400"/>
              </a:spcAft>
              <a:defRPr sz="1200">
                <a:solidFill>
                  <a:schemeClr val="bg1"/>
                </a:solidFill>
                <a:latin typeface="+mn-lt"/>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p:txBody>
      </p:sp>
    </p:spTree>
    <p:extLst>
      <p:ext uri="{BB962C8B-B14F-4D97-AF65-F5344CB8AC3E}">
        <p14:creationId xmlns:p14="http://schemas.microsoft.com/office/powerpoint/2010/main" val="837600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dirty="0"/>
              <a:t>11/10/2022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838D16-809E-4EB1-8C0C-0E63D8139112}"/>
              </a:ext>
            </a:extLst>
          </p:cNvPr>
          <p:cNvSpPr/>
          <p:nvPr userDrawn="1"/>
        </p:nvSpPr>
        <p:spPr>
          <a:xfrm>
            <a:off x="0" y="0"/>
            <a:ext cx="12192000" cy="6858000"/>
          </a:xfrm>
          <a:prstGeom prst="rect">
            <a:avLst/>
          </a:prstGeom>
          <a:solidFill>
            <a:srgbClr val="0C43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01FEB333-94B4-4E53-9019-D584810903BB}"/>
              </a:ext>
            </a:extLst>
          </p:cNvPr>
          <p:cNvSpPr/>
          <p:nvPr userDrawn="1"/>
        </p:nvSpPr>
        <p:spPr>
          <a:xfrm>
            <a:off x="0" y="0"/>
            <a:ext cx="12192000" cy="6862745"/>
          </a:xfrm>
          <a:custGeom>
            <a:avLst/>
            <a:gdLst>
              <a:gd name="connsiteX0" fmla="*/ 0 w 12192000"/>
              <a:gd name="connsiteY0" fmla="*/ 0 h 6849743"/>
              <a:gd name="connsiteX1" fmla="*/ 7554712 w 12192000"/>
              <a:gd name="connsiteY1" fmla="*/ 0 h 6849743"/>
              <a:gd name="connsiteX2" fmla="*/ 10266645 w 12192000"/>
              <a:gd name="connsiteY2" fmla="*/ 2711934 h 6849743"/>
              <a:gd name="connsiteX3" fmla="*/ 11289529 w 12192000"/>
              <a:gd name="connsiteY3" fmla="*/ 2711934 h 6849743"/>
              <a:gd name="connsiteX4" fmla="*/ 12191999 w 12192000"/>
              <a:gd name="connsiteY4" fmla="*/ 3614404 h 6849743"/>
              <a:gd name="connsiteX5" fmla="*/ 12192000 w 12192000"/>
              <a:gd name="connsiteY5" fmla="*/ 6849743 h 6849743"/>
              <a:gd name="connsiteX6" fmla="*/ 0 w 12192000"/>
              <a:gd name="connsiteY6" fmla="*/ 6849743 h 684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49743">
                <a:moveTo>
                  <a:pt x="0" y="0"/>
                </a:moveTo>
                <a:lnTo>
                  <a:pt x="7554712" y="0"/>
                </a:lnTo>
                <a:lnTo>
                  <a:pt x="10266645" y="2711934"/>
                </a:lnTo>
                <a:lnTo>
                  <a:pt x="11289529" y="2711934"/>
                </a:lnTo>
                <a:lnTo>
                  <a:pt x="12191999" y="3614404"/>
                </a:lnTo>
                <a:lnTo>
                  <a:pt x="12192000" y="6849743"/>
                </a:lnTo>
                <a:lnTo>
                  <a:pt x="0" y="6849743"/>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Freeform: Shape 8">
            <a:extLst>
              <a:ext uri="{FF2B5EF4-FFF2-40B4-BE49-F238E27FC236}">
                <a16:creationId xmlns:a16="http://schemas.microsoft.com/office/drawing/2014/main" id="{A59B9489-0CD9-4DB7-AC82-6E7867F91403}"/>
              </a:ext>
            </a:extLst>
          </p:cNvPr>
          <p:cNvSpPr/>
          <p:nvPr userDrawn="1"/>
        </p:nvSpPr>
        <p:spPr>
          <a:xfrm rot="16200000" flipV="1">
            <a:off x="2626805" y="-2626805"/>
            <a:ext cx="6862743" cy="12116353"/>
          </a:xfrm>
          <a:custGeom>
            <a:avLst/>
            <a:gdLst>
              <a:gd name="connsiteX0" fmla="*/ 6853871 w 6853871"/>
              <a:gd name="connsiteY0" fmla="*/ 12116353 h 12116353"/>
              <a:gd name="connsiteX1" fmla="*/ 6853871 w 6853871"/>
              <a:gd name="connsiteY1" fmla="*/ 8014954 h 12116353"/>
              <a:gd name="connsiteX2" fmla="*/ 4141930 w 6853871"/>
              <a:gd name="connsiteY2" fmla="*/ 8014954 h 12116353"/>
              <a:gd name="connsiteX3" fmla="*/ 4141930 w 6853871"/>
              <a:gd name="connsiteY3" fmla="*/ 8014952 h 12116353"/>
              <a:gd name="connsiteX4" fmla="*/ 6853871 w 6853871"/>
              <a:gd name="connsiteY4" fmla="*/ 8014952 h 12116353"/>
              <a:gd name="connsiteX5" fmla="*/ 4141930 w 6853871"/>
              <a:gd name="connsiteY5" fmla="*/ 5293882 h 12116353"/>
              <a:gd name="connsiteX6" fmla="*/ 4141930 w 6853871"/>
              <a:gd name="connsiteY6" fmla="*/ 4141928 h 12116353"/>
              <a:gd name="connsiteX7" fmla="*/ 0 w 6853871"/>
              <a:gd name="connsiteY7" fmla="*/ 0 h 12116353"/>
              <a:gd name="connsiteX8" fmla="*/ 0 w 6853871"/>
              <a:gd name="connsiteY8" fmla="*/ 12116353 h 1211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3871" h="12116353">
                <a:moveTo>
                  <a:pt x="6853871" y="12116353"/>
                </a:moveTo>
                <a:lnTo>
                  <a:pt x="6853871" y="8014954"/>
                </a:lnTo>
                <a:lnTo>
                  <a:pt x="4141930" y="8014954"/>
                </a:lnTo>
                <a:lnTo>
                  <a:pt x="4141930" y="8014952"/>
                </a:lnTo>
                <a:lnTo>
                  <a:pt x="6853871" y="8014952"/>
                </a:lnTo>
                <a:lnTo>
                  <a:pt x="4141930" y="5293882"/>
                </a:lnTo>
                <a:lnTo>
                  <a:pt x="4141930" y="4141928"/>
                </a:lnTo>
                <a:lnTo>
                  <a:pt x="0" y="0"/>
                </a:lnTo>
                <a:lnTo>
                  <a:pt x="0" y="12116353"/>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ight Triangle 9">
            <a:extLst>
              <a:ext uri="{FF2B5EF4-FFF2-40B4-BE49-F238E27FC236}">
                <a16:creationId xmlns:a16="http://schemas.microsoft.com/office/drawing/2014/main" id="{A55D1C76-C591-4FA5-9780-87AB6B37C0FA}"/>
              </a:ext>
            </a:extLst>
          </p:cNvPr>
          <p:cNvSpPr/>
          <p:nvPr userDrawn="1"/>
        </p:nvSpPr>
        <p:spPr>
          <a:xfrm rot="5400000" flipV="1">
            <a:off x="5851010" y="-10649"/>
            <a:ext cx="6326154" cy="6347453"/>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Freeform: Shape 10">
            <a:extLst>
              <a:ext uri="{FF2B5EF4-FFF2-40B4-BE49-F238E27FC236}">
                <a16:creationId xmlns:a16="http://schemas.microsoft.com/office/drawing/2014/main" id="{A7DC1D12-670F-4235-8791-FA8C2B330871}"/>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Freeform: Shape 11">
            <a:extLst>
              <a:ext uri="{FF2B5EF4-FFF2-40B4-BE49-F238E27FC236}">
                <a16:creationId xmlns:a16="http://schemas.microsoft.com/office/drawing/2014/main" id="{859569CF-FDAC-47C4-A0F5-296F7117C398}"/>
              </a:ext>
            </a:extLst>
          </p:cNvPr>
          <p:cNvSpPr/>
          <p:nvPr userDrawn="1"/>
        </p:nvSpPr>
        <p:spPr>
          <a:xfrm rot="2700000">
            <a:off x="9668984" y="1404392"/>
            <a:ext cx="4406148" cy="5299239"/>
          </a:xfrm>
          <a:custGeom>
            <a:avLst/>
            <a:gdLst>
              <a:gd name="connsiteX0" fmla="*/ 0 w 4406148"/>
              <a:gd name="connsiteY0" fmla="*/ 0 h 5299239"/>
              <a:gd name="connsiteX1" fmla="*/ 4406148 w 4406148"/>
              <a:gd name="connsiteY1" fmla="*/ 4406147 h 5299239"/>
              <a:gd name="connsiteX2" fmla="*/ 3513056 w 4406148"/>
              <a:gd name="connsiteY2" fmla="*/ 5299239 h 5299239"/>
              <a:gd name="connsiteX3" fmla="*/ 1 w 4406148"/>
              <a:gd name="connsiteY3" fmla="*/ 5299239 h 5299239"/>
            </a:gdLst>
            <a:ahLst/>
            <a:cxnLst>
              <a:cxn ang="0">
                <a:pos x="connsiteX0" y="connsiteY0"/>
              </a:cxn>
              <a:cxn ang="0">
                <a:pos x="connsiteX1" y="connsiteY1"/>
              </a:cxn>
              <a:cxn ang="0">
                <a:pos x="connsiteX2" y="connsiteY2"/>
              </a:cxn>
              <a:cxn ang="0">
                <a:pos x="connsiteX3" y="connsiteY3"/>
              </a:cxn>
            </a:cxnLst>
            <a:rect l="l" t="t" r="r" b="b"/>
            <a:pathLst>
              <a:path w="4406148" h="5299239">
                <a:moveTo>
                  <a:pt x="0" y="0"/>
                </a:moveTo>
                <a:lnTo>
                  <a:pt x="4406148" y="4406147"/>
                </a:lnTo>
                <a:lnTo>
                  <a:pt x="3513056" y="5299239"/>
                </a:lnTo>
                <a:lnTo>
                  <a:pt x="1" y="5299239"/>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3" name="Freeform: Shape 12">
            <a:extLst>
              <a:ext uri="{FF2B5EF4-FFF2-40B4-BE49-F238E27FC236}">
                <a16:creationId xmlns:a16="http://schemas.microsoft.com/office/drawing/2014/main" id="{D68D0C72-2B2C-4C85-A091-157853C71784}"/>
              </a:ext>
            </a:extLst>
          </p:cNvPr>
          <p:cNvSpPr/>
          <p:nvPr userDrawn="1"/>
        </p:nvSpPr>
        <p:spPr>
          <a:xfrm rot="8100000" flipH="1">
            <a:off x="9583575" y="1088097"/>
            <a:ext cx="5072180" cy="4843502"/>
          </a:xfrm>
          <a:custGeom>
            <a:avLst/>
            <a:gdLst>
              <a:gd name="connsiteX0" fmla="*/ 5072180 w 5072180"/>
              <a:gd name="connsiteY0" fmla="*/ 4843501 h 4843502"/>
              <a:gd name="connsiteX1" fmla="*/ 228679 w 5072180"/>
              <a:gd name="connsiteY1" fmla="*/ 0 h 4843502"/>
              <a:gd name="connsiteX2" fmla="*/ 1 w 5072180"/>
              <a:gd name="connsiteY2" fmla="*/ 228678 h 4843502"/>
              <a:gd name="connsiteX3" fmla="*/ 0 w 5072180"/>
              <a:gd name="connsiteY3" fmla="*/ 4843502 h 4843502"/>
            </a:gdLst>
            <a:ahLst/>
            <a:cxnLst>
              <a:cxn ang="0">
                <a:pos x="connsiteX0" y="connsiteY0"/>
              </a:cxn>
              <a:cxn ang="0">
                <a:pos x="connsiteX1" y="connsiteY1"/>
              </a:cxn>
              <a:cxn ang="0">
                <a:pos x="connsiteX2" y="connsiteY2"/>
              </a:cxn>
              <a:cxn ang="0">
                <a:pos x="connsiteX3" y="connsiteY3"/>
              </a:cxn>
            </a:cxnLst>
            <a:rect l="l" t="t" r="r" b="b"/>
            <a:pathLst>
              <a:path w="5072180" h="4843502">
                <a:moveTo>
                  <a:pt x="5072180" y="4843501"/>
                </a:moveTo>
                <a:lnTo>
                  <a:pt x="228679" y="0"/>
                </a:lnTo>
                <a:lnTo>
                  <a:pt x="1" y="228678"/>
                </a:lnTo>
                <a:lnTo>
                  <a:pt x="0" y="4843502"/>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4" name="Freeform: Shape 13">
            <a:extLst>
              <a:ext uri="{FF2B5EF4-FFF2-40B4-BE49-F238E27FC236}">
                <a16:creationId xmlns:a16="http://schemas.microsoft.com/office/drawing/2014/main" id="{8E25334A-5FE3-4DDA-8D32-4796CCFCAA74}"/>
              </a:ext>
            </a:extLst>
          </p:cNvPr>
          <p:cNvSpPr/>
          <p:nvPr userDrawn="1"/>
        </p:nvSpPr>
        <p:spPr>
          <a:xfrm rot="2700000">
            <a:off x="11438585" y="5665752"/>
            <a:ext cx="877778" cy="1755556"/>
          </a:xfrm>
          <a:custGeom>
            <a:avLst/>
            <a:gdLst>
              <a:gd name="connsiteX0" fmla="*/ 0 w 877778"/>
              <a:gd name="connsiteY0" fmla="*/ 0 h 1755556"/>
              <a:gd name="connsiteX1" fmla="*/ 877778 w 877778"/>
              <a:gd name="connsiteY1" fmla="*/ 877778 h 1755556"/>
              <a:gd name="connsiteX2" fmla="*/ 0 w 877778"/>
              <a:gd name="connsiteY2" fmla="*/ 1755556 h 1755556"/>
            </a:gdLst>
            <a:ahLst/>
            <a:cxnLst>
              <a:cxn ang="0">
                <a:pos x="connsiteX0" y="connsiteY0"/>
              </a:cxn>
              <a:cxn ang="0">
                <a:pos x="connsiteX1" y="connsiteY1"/>
              </a:cxn>
              <a:cxn ang="0">
                <a:pos x="connsiteX2" y="connsiteY2"/>
              </a:cxn>
            </a:cxnLst>
            <a:rect l="l" t="t" r="r" b="b"/>
            <a:pathLst>
              <a:path w="877778" h="1755556">
                <a:moveTo>
                  <a:pt x="0" y="0"/>
                </a:moveTo>
                <a:lnTo>
                  <a:pt x="877778" y="877778"/>
                </a:lnTo>
                <a:lnTo>
                  <a:pt x="0" y="1755556"/>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5" name="Freeform: Shape 14">
            <a:extLst>
              <a:ext uri="{FF2B5EF4-FFF2-40B4-BE49-F238E27FC236}">
                <a16:creationId xmlns:a16="http://schemas.microsoft.com/office/drawing/2014/main" id="{18818DF1-D7FD-4C0F-875D-7A07E8F75C06}"/>
              </a:ext>
            </a:extLst>
          </p:cNvPr>
          <p:cNvSpPr/>
          <p:nvPr userDrawn="1"/>
        </p:nvSpPr>
        <p:spPr>
          <a:xfrm rot="8100000" flipH="1">
            <a:off x="10582265" y="5841410"/>
            <a:ext cx="2372348" cy="1186174"/>
          </a:xfrm>
          <a:custGeom>
            <a:avLst/>
            <a:gdLst>
              <a:gd name="connsiteX0" fmla="*/ 2372348 w 2372348"/>
              <a:gd name="connsiteY0" fmla="*/ 1186174 h 1186174"/>
              <a:gd name="connsiteX1" fmla="*/ 1186174 w 2372348"/>
              <a:gd name="connsiteY1" fmla="*/ 0 h 1186174"/>
              <a:gd name="connsiteX2" fmla="*/ 0 w 2372348"/>
              <a:gd name="connsiteY2" fmla="*/ 1186174 h 1186174"/>
            </a:gdLst>
            <a:ahLst/>
            <a:cxnLst>
              <a:cxn ang="0">
                <a:pos x="connsiteX0" y="connsiteY0"/>
              </a:cxn>
              <a:cxn ang="0">
                <a:pos x="connsiteX1" y="connsiteY1"/>
              </a:cxn>
              <a:cxn ang="0">
                <a:pos x="connsiteX2" y="connsiteY2"/>
              </a:cxn>
            </a:cxnLst>
            <a:rect l="l" t="t" r="r" b="b"/>
            <a:pathLst>
              <a:path w="2372348" h="1186174">
                <a:moveTo>
                  <a:pt x="2372348" y="1186174"/>
                </a:moveTo>
                <a:lnTo>
                  <a:pt x="1186174" y="0"/>
                </a:lnTo>
                <a:lnTo>
                  <a:pt x="0" y="1186174"/>
                </a:lnTo>
                <a:close/>
              </a:path>
            </a:pathLst>
          </a:custGeom>
          <a:pattFill prst="wdUp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grpSp>
        <p:nvGrpSpPr>
          <p:cNvPr id="16" name="Group 15">
            <a:extLst>
              <a:ext uri="{FF2B5EF4-FFF2-40B4-BE49-F238E27FC236}">
                <a16:creationId xmlns:a16="http://schemas.microsoft.com/office/drawing/2014/main" id="{8F9BB384-9E14-4CEA-82C1-21837229D3EF}"/>
              </a:ext>
            </a:extLst>
          </p:cNvPr>
          <p:cNvGrpSpPr/>
          <p:nvPr userDrawn="1"/>
        </p:nvGrpSpPr>
        <p:grpSpPr>
          <a:xfrm rot="16200000">
            <a:off x="431651" y="-917359"/>
            <a:ext cx="1532001" cy="1826463"/>
            <a:chOff x="10800164" y="7142066"/>
            <a:chExt cx="2775293" cy="3308724"/>
          </a:xfrm>
        </p:grpSpPr>
        <p:sp>
          <p:nvSpPr>
            <p:cNvPr id="17" name="Freeform: Shape 16">
              <a:extLst>
                <a:ext uri="{FF2B5EF4-FFF2-40B4-BE49-F238E27FC236}">
                  <a16:creationId xmlns:a16="http://schemas.microsoft.com/office/drawing/2014/main" id="{0862A81A-959D-4EAB-90ED-DB20759BB397}"/>
                </a:ext>
              </a:extLst>
            </p:cNvPr>
            <p:cNvSpPr/>
            <p:nvPr/>
          </p:nvSpPr>
          <p:spPr>
            <a:xfrm rot="2700000">
              <a:off x="10800164" y="7675497"/>
              <a:ext cx="2775293" cy="277529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Freeform: Shape 17">
              <a:extLst>
                <a:ext uri="{FF2B5EF4-FFF2-40B4-BE49-F238E27FC236}">
                  <a16:creationId xmlns:a16="http://schemas.microsoft.com/office/drawing/2014/main" id="{AAB9E28C-9422-42BD-AECE-29B44B5D63E2}"/>
                </a:ext>
              </a:extLst>
            </p:cNvPr>
            <p:cNvSpPr/>
            <p:nvPr/>
          </p:nvSpPr>
          <p:spPr>
            <a:xfrm rot="8100000" flipH="1">
              <a:off x="10811837" y="7142066"/>
              <a:ext cx="2751954" cy="2751955"/>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9" name="Group 18">
            <a:extLst>
              <a:ext uri="{FF2B5EF4-FFF2-40B4-BE49-F238E27FC236}">
                <a16:creationId xmlns:a16="http://schemas.microsoft.com/office/drawing/2014/main" id="{2772239B-C46D-4458-BB4B-DDB12FAB0172}"/>
              </a:ext>
            </a:extLst>
          </p:cNvPr>
          <p:cNvGrpSpPr/>
          <p:nvPr userDrawn="1"/>
        </p:nvGrpSpPr>
        <p:grpSpPr>
          <a:xfrm rot="16200000">
            <a:off x="1992859" y="-497210"/>
            <a:ext cx="818398" cy="986162"/>
            <a:chOff x="10945855" y="7317026"/>
            <a:chExt cx="2483924" cy="2993104"/>
          </a:xfrm>
        </p:grpSpPr>
        <p:sp>
          <p:nvSpPr>
            <p:cNvPr id="20" name="Freeform: Shape 19">
              <a:extLst>
                <a:ext uri="{FF2B5EF4-FFF2-40B4-BE49-F238E27FC236}">
                  <a16:creationId xmlns:a16="http://schemas.microsoft.com/office/drawing/2014/main" id="{3C8A2A1A-1FB9-4CA1-B74E-B293187E51AA}"/>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20">
              <a:extLst>
                <a:ext uri="{FF2B5EF4-FFF2-40B4-BE49-F238E27FC236}">
                  <a16:creationId xmlns:a16="http://schemas.microsoft.com/office/drawing/2014/main" id="{DF2B18BA-6B43-40FA-A23B-D894D6AB468B}"/>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 name="Text Placeholder 2">
            <a:extLst>
              <a:ext uri="{FF2B5EF4-FFF2-40B4-BE49-F238E27FC236}">
                <a16:creationId xmlns:a16="http://schemas.microsoft.com/office/drawing/2014/main" id="{5E194264-A3F5-42E2-9A63-DCCED0457E1B}"/>
              </a:ext>
            </a:extLst>
          </p:cNvPr>
          <p:cNvSpPr>
            <a:spLocks noGrp="1"/>
          </p:cNvSpPr>
          <p:nvPr>
            <p:ph type="body" idx="1"/>
          </p:nvPr>
        </p:nvSpPr>
        <p:spPr>
          <a:xfrm>
            <a:off x="831850" y="4754880"/>
            <a:ext cx="6803136" cy="365760"/>
          </a:xfrm>
        </p:spPr>
        <p:txBody>
          <a:bodyPr vert="horz" lIns="91440" tIns="45720" rIns="91440" bIns="45720" rtlCol="0">
            <a:normAutofit/>
          </a:bodyPr>
          <a:lstStyle>
            <a:lvl1pPr marL="0" indent="0">
              <a:buNone/>
              <a:defRPr lang="en-US" sz="1600" spc="300">
                <a:solidFill>
                  <a:schemeClr val="accent1">
                    <a:lumMod val="20000"/>
                    <a:lumOff val="80000"/>
                  </a:schemeClr>
                </a:solidFill>
                <a:latin typeface="+mn-lt"/>
                <a:cs typeface="Arial" panose="020B0604020202020204" pitchFamily="34" charset="0"/>
              </a:defRPr>
            </a:lvl1pPr>
          </a:lstStyle>
          <a:p>
            <a:pPr marL="228600" lvl="0" indent="-228600"/>
            <a:r>
              <a:rPr lang="en-US" noProof="0"/>
              <a:t>Click to edit Master text styles</a:t>
            </a:r>
          </a:p>
        </p:txBody>
      </p:sp>
      <p:sp>
        <p:nvSpPr>
          <p:cNvPr id="22" name="Slide Number Placeholder 4">
            <a:extLst>
              <a:ext uri="{FF2B5EF4-FFF2-40B4-BE49-F238E27FC236}">
                <a16:creationId xmlns:a16="http://schemas.microsoft.com/office/drawing/2014/main" id="{0F332671-6296-47C8-BF26-B2D962F5D03D}"/>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3" name="Title 1">
            <a:extLst>
              <a:ext uri="{FF2B5EF4-FFF2-40B4-BE49-F238E27FC236}">
                <a16:creationId xmlns:a16="http://schemas.microsoft.com/office/drawing/2014/main" id="{7772A652-7229-2B42-B87B-298C31D6F0CB}"/>
              </a:ext>
            </a:extLst>
          </p:cNvPr>
          <p:cNvSpPr>
            <a:spLocks noGrp="1"/>
          </p:cNvSpPr>
          <p:nvPr>
            <p:ph type="title" hasCustomPrompt="1"/>
          </p:nvPr>
        </p:nvSpPr>
        <p:spPr>
          <a:xfrm>
            <a:off x="832104" y="3886200"/>
            <a:ext cx="7781544" cy="859055"/>
          </a:xfrm>
        </p:spPr>
        <p:txBody>
          <a:bodyPr vert="horz" lIns="91440" tIns="45720" rIns="91440" bIns="45720" rtlCol="0" anchor="b">
            <a:normAutofit/>
          </a:bodyPr>
          <a:lstStyle>
            <a:lvl1pPr>
              <a:defRPr lang="en-GB" sz="5400" b="1" dirty="0">
                <a:solidFill>
                  <a:schemeClr val="bg1"/>
                </a:solidFill>
                <a:latin typeface="+mj-lt"/>
              </a:defRPr>
            </a:lvl1pPr>
          </a:lstStyle>
          <a:p>
            <a:pPr lvl="0"/>
            <a:r>
              <a:rPr lang="en-US" noProof="0"/>
              <a:t>Section Title 01</a:t>
            </a:r>
          </a:p>
        </p:txBody>
      </p:sp>
    </p:spTree>
    <p:extLst>
      <p:ext uri="{BB962C8B-B14F-4D97-AF65-F5344CB8AC3E}">
        <p14:creationId xmlns:p14="http://schemas.microsoft.com/office/powerpoint/2010/main" val="16751974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CDBB6E5-B91E-4946-9390-E8693855103A}"/>
              </a:ext>
            </a:extLst>
          </p:cNvPr>
          <p:cNvSpPr/>
          <p:nvPr userDrawn="1"/>
        </p:nvSpPr>
        <p:spPr>
          <a:xfrm>
            <a:off x="0" y="0"/>
            <a:ext cx="1219200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4" name="Freeform: Shape 33">
            <a:extLst>
              <a:ext uri="{FF2B5EF4-FFF2-40B4-BE49-F238E27FC236}">
                <a16:creationId xmlns:a16="http://schemas.microsoft.com/office/drawing/2014/main" id="{0C3CC1C9-1FA0-4FE4-8984-4A8B3728D674}"/>
              </a:ext>
            </a:extLst>
          </p:cNvPr>
          <p:cNvSpPr/>
          <p:nvPr userDrawn="1"/>
        </p:nvSpPr>
        <p:spPr>
          <a:xfrm rot="16200000" flipV="1">
            <a:off x="2855762" y="-2473495"/>
            <a:ext cx="6862743" cy="11809733"/>
          </a:xfrm>
          <a:custGeom>
            <a:avLst/>
            <a:gdLst>
              <a:gd name="connsiteX0" fmla="*/ 6862743 w 6862743"/>
              <a:gd name="connsiteY0" fmla="*/ 11809733 h 11809733"/>
              <a:gd name="connsiteX1" fmla="*/ 6862743 w 6862743"/>
              <a:gd name="connsiteY1" fmla="*/ 7708334 h 11809733"/>
              <a:gd name="connsiteX2" fmla="*/ 4147292 w 6862743"/>
              <a:gd name="connsiteY2" fmla="*/ 7708334 h 11809733"/>
              <a:gd name="connsiteX3" fmla="*/ 4147292 w 6862743"/>
              <a:gd name="connsiteY3" fmla="*/ 7708332 h 11809733"/>
              <a:gd name="connsiteX4" fmla="*/ 6862743 w 6862743"/>
              <a:gd name="connsiteY4" fmla="*/ 7708332 h 11809733"/>
              <a:gd name="connsiteX5" fmla="*/ 4147291 w 6862743"/>
              <a:gd name="connsiteY5" fmla="*/ 4987262 h 11809733"/>
              <a:gd name="connsiteX6" fmla="*/ 4147291 w 6862743"/>
              <a:gd name="connsiteY6" fmla="*/ 3835308 h 11809733"/>
              <a:gd name="connsiteX7" fmla="*/ 307017 w 6862743"/>
              <a:gd name="connsiteY7" fmla="*/ 0 h 11809733"/>
              <a:gd name="connsiteX8" fmla="*/ 0 w 6862743"/>
              <a:gd name="connsiteY8" fmla="*/ 0 h 11809733"/>
              <a:gd name="connsiteX9" fmla="*/ 0 w 6862743"/>
              <a:gd name="connsiteY9" fmla="*/ 11809733 h 1180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3" h="11809733">
                <a:moveTo>
                  <a:pt x="6862743" y="11809733"/>
                </a:moveTo>
                <a:lnTo>
                  <a:pt x="6862743" y="7708334"/>
                </a:lnTo>
                <a:lnTo>
                  <a:pt x="4147292" y="7708334"/>
                </a:lnTo>
                <a:lnTo>
                  <a:pt x="4147292" y="7708332"/>
                </a:lnTo>
                <a:lnTo>
                  <a:pt x="6862743" y="7708332"/>
                </a:lnTo>
                <a:lnTo>
                  <a:pt x="4147291" y="4987262"/>
                </a:lnTo>
                <a:lnTo>
                  <a:pt x="4147291" y="3835308"/>
                </a:lnTo>
                <a:lnTo>
                  <a:pt x="307017" y="0"/>
                </a:lnTo>
                <a:lnTo>
                  <a:pt x="0" y="0"/>
                </a:lnTo>
                <a:lnTo>
                  <a:pt x="0" y="1180973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4" name="Freeform: Shape 23">
            <a:extLst>
              <a:ext uri="{FF2B5EF4-FFF2-40B4-BE49-F238E27FC236}">
                <a16:creationId xmlns:a16="http://schemas.microsoft.com/office/drawing/2014/main" id="{8E049265-431E-48DE-B7F7-4959930171DC}"/>
              </a:ext>
            </a:extLst>
          </p:cNvPr>
          <p:cNvSpPr/>
          <p:nvPr userDrawn="1"/>
        </p:nvSpPr>
        <p:spPr>
          <a:xfrm rot="16200000" flipV="1">
            <a:off x="2626806" y="-2626805"/>
            <a:ext cx="6862743" cy="12116353"/>
          </a:xfrm>
          <a:custGeom>
            <a:avLst/>
            <a:gdLst>
              <a:gd name="connsiteX0" fmla="*/ 6853871 w 6853871"/>
              <a:gd name="connsiteY0" fmla="*/ 12116353 h 12116353"/>
              <a:gd name="connsiteX1" fmla="*/ 6853871 w 6853871"/>
              <a:gd name="connsiteY1" fmla="*/ 8014954 h 12116353"/>
              <a:gd name="connsiteX2" fmla="*/ 4141930 w 6853871"/>
              <a:gd name="connsiteY2" fmla="*/ 8014954 h 12116353"/>
              <a:gd name="connsiteX3" fmla="*/ 4141930 w 6853871"/>
              <a:gd name="connsiteY3" fmla="*/ 8014952 h 12116353"/>
              <a:gd name="connsiteX4" fmla="*/ 6853871 w 6853871"/>
              <a:gd name="connsiteY4" fmla="*/ 8014952 h 12116353"/>
              <a:gd name="connsiteX5" fmla="*/ 4141930 w 6853871"/>
              <a:gd name="connsiteY5" fmla="*/ 5293882 h 12116353"/>
              <a:gd name="connsiteX6" fmla="*/ 4141930 w 6853871"/>
              <a:gd name="connsiteY6" fmla="*/ 4141928 h 12116353"/>
              <a:gd name="connsiteX7" fmla="*/ 0 w 6853871"/>
              <a:gd name="connsiteY7" fmla="*/ 0 h 12116353"/>
              <a:gd name="connsiteX8" fmla="*/ 0 w 6853871"/>
              <a:gd name="connsiteY8" fmla="*/ 12116353 h 1211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3871" h="12116353">
                <a:moveTo>
                  <a:pt x="6853871" y="12116353"/>
                </a:moveTo>
                <a:lnTo>
                  <a:pt x="6853871" y="8014954"/>
                </a:lnTo>
                <a:lnTo>
                  <a:pt x="4141930" y="8014954"/>
                </a:lnTo>
                <a:lnTo>
                  <a:pt x="4141930" y="8014952"/>
                </a:lnTo>
                <a:lnTo>
                  <a:pt x="6853871" y="8014952"/>
                </a:lnTo>
                <a:lnTo>
                  <a:pt x="4141930" y="5293882"/>
                </a:lnTo>
                <a:lnTo>
                  <a:pt x="4141930" y="4141928"/>
                </a:lnTo>
                <a:lnTo>
                  <a:pt x="0" y="0"/>
                </a:lnTo>
                <a:lnTo>
                  <a:pt x="0" y="12116353"/>
                </a:lnTo>
                <a:close/>
              </a:path>
            </a:pathLst>
          </a:custGeom>
          <a:pattFill prst="wdUpDiag">
            <a:fgClr>
              <a:schemeClr val="accent2"/>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Freeform: Shape 24">
            <a:extLst>
              <a:ext uri="{FF2B5EF4-FFF2-40B4-BE49-F238E27FC236}">
                <a16:creationId xmlns:a16="http://schemas.microsoft.com/office/drawing/2014/main" id="{173E5F2D-1F8E-4DCC-857F-932C6C6539BB}"/>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id="{ECB4C115-EFF9-405C-98BE-F4077B9730D0}"/>
              </a:ext>
            </a:extLst>
          </p:cNvPr>
          <p:cNvSpPr/>
          <p:nvPr userDrawn="1"/>
        </p:nvSpPr>
        <p:spPr>
          <a:xfrm>
            <a:off x="533399" y="914400"/>
            <a:ext cx="1944914" cy="1944914"/>
          </a:xfrm>
          <a:prstGeom prst="ellipse">
            <a:avLst/>
          </a:prstGeom>
          <a:solidFill>
            <a:schemeClr val="accent1">
              <a:lumMod val="50000"/>
            </a:schemeClr>
          </a:solidFill>
          <a:ln w="76200">
            <a:solidFill>
              <a:schemeClr val="accent1">
                <a:alpha val="5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Title 1">
            <a:extLst>
              <a:ext uri="{FF2B5EF4-FFF2-40B4-BE49-F238E27FC236}">
                <a16:creationId xmlns:a16="http://schemas.microsoft.com/office/drawing/2014/main" id="{C9A300DD-BB54-44ED-A7E4-01CD41EC930F}"/>
              </a:ext>
            </a:extLst>
          </p:cNvPr>
          <p:cNvSpPr txBox="1">
            <a:spLocks/>
          </p:cNvSpPr>
          <p:nvPr userDrawn="1"/>
        </p:nvSpPr>
        <p:spPr>
          <a:xfrm>
            <a:off x="956993" y="923305"/>
            <a:ext cx="1005115" cy="2859313"/>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lang="en-GB" sz="3600" b="0" i="0" kern="1200" dirty="0">
                <a:solidFill>
                  <a:schemeClr val="bg1"/>
                </a:solidFill>
                <a:latin typeface="Trebuchet MS" panose="020B0603020202020204" pitchFamily="34" charset="0"/>
                <a:ea typeface="+mj-ea"/>
                <a:cs typeface="+mj-cs"/>
              </a:defRPr>
            </a:lvl1pPr>
          </a:lstStyle>
          <a:p>
            <a:pPr algn="ctr"/>
            <a:r>
              <a:rPr lang="en-US" sz="18400" noProof="0" dirty="0">
                <a:solidFill>
                  <a:schemeClr val="accent1">
                    <a:lumMod val="60000"/>
                    <a:lumOff val="40000"/>
                  </a:schemeClr>
                </a:solidFill>
                <a:latin typeface="+mj-lt"/>
              </a:rPr>
              <a:t>“</a:t>
            </a:r>
          </a:p>
        </p:txBody>
      </p:sp>
      <p:sp>
        <p:nvSpPr>
          <p:cNvPr id="2" name="Title 1">
            <a:extLst>
              <a:ext uri="{FF2B5EF4-FFF2-40B4-BE49-F238E27FC236}">
                <a16:creationId xmlns:a16="http://schemas.microsoft.com/office/drawing/2014/main" id="{42374B20-3E42-44AF-BEF1-8AB33067395C}"/>
              </a:ext>
            </a:extLst>
          </p:cNvPr>
          <p:cNvSpPr>
            <a:spLocks noGrp="1"/>
          </p:cNvSpPr>
          <p:nvPr>
            <p:ph type="title" hasCustomPrompt="1"/>
          </p:nvPr>
        </p:nvSpPr>
        <p:spPr>
          <a:xfrm>
            <a:off x="533399" y="3200400"/>
            <a:ext cx="7551057" cy="2859313"/>
          </a:xfrm>
        </p:spPr>
        <p:txBody>
          <a:bodyPr vert="horz" lIns="91440" tIns="45720" rIns="91440" bIns="45720" rtlCol="0" anchor="t">
            <a:normAutofit/>
          </a:bodyPr>
          <a:lstStyle>
            <a:lvl1pPr>
              <a:lnSpc>
                <a:spcPct val="100000"/>
              </a:lnSpc>
              <a:defRPr lang="en-GB" sz="3200" b="0" i="0" dirty="0">
                <a:solidFill>
                  <a:schemeClr val="bg1"/>
                </a:solidFill>
                <a:latin typeface="+mj-lt"/>
              </a:defRPr>
            </a:lvl1pPr>
          </a:lstStyle>
          <a:p>
            <a:pPr lvl="0"/>
            <a:r>
              <a:rPr lang="en-US" noProof="0"/>
              <a:t>Quote</a:t>
            </a:r>
          </a:p>
        </p:txBody>
      </p:sp>
      <p:sp>
        <p:nvSpPr>
          <p:cNvPr id="19" name="Slide Number Placeholder 4">
            <a:extLst>
              <a:ext uri="{FF2B5EF4-FFF2-40B4-BE49-F238E27FC236}">
                <a16:creationId xmlns:a16="http://schemas.microsoft.com/office/drawing/2014/main" id="{A4E6C1FF-5925-42B3-B7F9-0A0031BDAD30}"/>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17531698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40737049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itle Only">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7" name="Text Placeholder 6">
            <a:extLst>
              <a:ext uri="{FF2B5EF4-FFF2-40B4-BE49-F238E27FC236}">
                <a16:creationId xmlns:a16="http://schemas.microsoft.com/office/drawing/2014/main" id="{7E0C167E-2626-40DB-AACF-D02543E29BB3}"/>
              </a:ext>
            </a:extLst>
          </p:cNvPr>
          <p:cNvSpPr>
            <a:spLocks noGrp="1"/>
          </p:cNvSpPr>
          <p:nvPr>
            <p:ph type="body" sz="quarter" idx="13"/>
          </p:nvPr>
        </p:nvSpPr>
        <p:spPr>
          <a:xfrm>
            <a:off x="1409700" y="1749570"/>
            <a:ext cx="9372600" cy="3358860"/>
          </a:xfrm>
        </p:spPr>
        <p:txBody>
          <a:bodyPr anchor="ctr">
            <a:normAutofit/>
          </a:bodyPr>
          <a:lstStyle>
            <a:lvl1pPr marL="0" indent="0" algn="ctr">
              <a:buNone/>
              <a:defRPr sz="6000">
                <a:solidFill>
                  <a:schemeClr val="bg1"/>
                </a:solidFill>
              </a:defRPr>
            </a:lvl1pPr>
          </a:lstStyle>
          <a:p>
            <a:pPr lvl="0"/>
            <a:r>
              <a:rPr lang="en-US" noProof="0"/>
              <a:t>Click to edit Master text styles</a:t>
            </a:r>
          </a:p>
        </p:txBody>
      </p:sp>
    </p:spTree>
    <p:extLst>
      <p:ext uri="{BB962C8B-B14F-4D97-AF65-F5344CB8AC3E}">
        <p14:creationId xmlns:p14="http://schemas.microsoft.com/office/powerpoint/2010/main" val="29047448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0" name="Content Placeholder 2">
            <a:extLst>
              <a:ext uri="{FF2B5EF4-FFF2-40B4-BE49-F238E27FC236}">
                <a16:creationId xmlns:a16="http://schemas.microsoft.com/office/drawing/2014/main" id="{0103A49C-32FF-49E6-86F3-FC2E19517BD5}"/>
              </a:ext>
            </a:extLst>
          </p:cNvPr>
          <p:cNvSpPr>
            <a:spLocks noGrp="1"/>
          </p:cNvSpPr>
          <p:nvPr>
            <p:ph idx="1"/>
          </p:nvPr>
        </p:nvSpPr>
        <p:spPr>
          <a:xfrm>
            <a:off x="443365" y="1825625"/>
            <a:ext cx="11215235"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6367082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omparis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5" name="Text Placeholder 2">
            <a:extLst>
              <a:ext uri="{FF2B5EF4-FFF2-40B4-BE49-F238E27FC236}">
                <a16:creationId xmlns:a16="http://schemas.microsoft.com/office/drawing/2014/main" id="{7FA80A70-18DE-4DB9-9982-BA75BE54CF93}"/>
              </a:ext>
            </a:extLst>
          </p:cNvPr>
          <p:cNvSpPr>
            <a:spLocks noGrp="1"/>
          </p:cNvSpPr>
          <p:nvPr>
            <p:ph type="body" idx="1"/>
          </p:nvPr>
        </p:nvSpPr>
        <p:spPr>
          <a:xfrm>
            <a:off x="444500" y="1681163"/>
            <a:ext cx="5157787" cy="823912"/>
          </a:xfrm>
        </p:spPr>
        <p:txBody>
          <a:bodyPr anchor="t">
            <a:normAutofit/>
          </a:bodyPr>
          <a:lstStyle>
            <a:lvl1pPr marL="0" indent="0" algn="ctr">
              <a:buFont typeface="Arial" panose="020B0604020202020204" pitchFamily="34" charse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6" name="Text Placeholder 4">
            <a:extLst>
              <a:ext uri="{FF2B5EF4-FFF2-40B4-BE49-F238E27FC236}">
                <a16:creationId xmlns:a16="http://schemas.microsoft.com/office/drawing/2014/main" id="{2801C0EF-C078-44B0-AD01-4850E9A65EE0}"/>
              </a:ext>
            </a:extLst>
          </p:cNvPr>
          <p:cNvSpPr>
            <a:spLocks noGrp="1"/>
          </p:cNvSpPr>
          <p:nvPr>
            <p:ph type="body" sz="quarter" idx="3"/>
          </p:nvPr>
        </p:nvSpPr>
        <p:spPr>
          <a:xfrm>
            <a:off x="6500812" y="1681163"/>
            <a:ext cx="5157788" cy="823912"/>
          </a:xfrm>
        </p:spPr>
        <p:txBody>
          <a:bodyPr anchor="t">
            <a:normAutofit/>
          </a:bodyPr>
          <a:lstStyle>
            <a:lvl1pPr marL="0" indent="0" algn="ctr">
              <a:buFont typeface="Arial" panose="020B0604020202020204" pitchFamily="34" charse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7" name="Content Placeholder 3">
            <a:extLst>
              <a:ext uri="{FF2B5EF4-FFF2-40B4-BE49-F238E27FC236}">
                <a16:creationId xmlns:a16="http://schemas.microsoft.com/office/drawing/2014/main" id="{7C9DED91-45F6-4308-A085-1EFACA6468CF}"/>
              </a:ext>
            </a:extLst>
          </p:cNvPr>
          <p:cNvSpPr>
            <a:spLocks noGrp="1"/>
          </p:cNvSpPr>
          <p:nvPr>
            <p:ph sz="half" idx="2"/>
          </p:nvPr>
        </p:nvSpPr>
        <p:spPr>
          <a:xfrm>
            <a:off x="444500" y="2505075"/>
            <a:ext cx="5157787" cy="3684588"/>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8" name="Content Placeholder 5">
            <a:extLst>
              <a:ext uri="{FF2B5EF4-FFF2-40B4-BE49-F238E27FC236}">
                <a16:creationId xmlns:a16="http://schemas.microsoft.com/office/drawing/2014/main" id="{0574B5E7-B666-439B-9278-67BE1EA6EBC5}"/>
              </a:ext>
            </a:extLst>
          </p:cNvPr>
          <p:cNvSpPr>
            <a:spLocks noGrp="1"/>
          </p:cNvSpPr>
          <p:nvPr>
            <p:ph sz="quarter" idx="4"/>
          </p:nvPr>
        </p:nvSpPr>
        <p:spPr>
          <a:xfrm>
            <a:off x="6475412" y="2505075"/>
            <a:ext cx="5183188" cy="3684588"/>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2191671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0" name="Content Placeholder 2">
            <a:extLst>
              <a:ext uri="{FF2B5EF4-FFF2-40B4-BE49-F238E27FC236}">
                <a16:creationId xmlns:a16="http://schemas.microsoft.com/office/drawing/2014/main" id="{FE796BFF-6E5F-4DE7-B193-F501FC094D63}"/>
              </a:ext>
            </a:extLst>
          </p:cNvPr>
          <p:cNvSpPr>
            <a:spLocks noGrp="1"/>
          </p:cNvSpPr>
          <p:nvPr>
            <p:ph sz="half" idx="1"/>
          </p:nvPr>
        </p:nvSpPr>
        <p:spPr>
          <a:xfrm>
            <a:off x="443365" y="1517715"/>
            <a:ext cx="5184437" cy="4659248"/>
          </a:xfrm>
        </p:spPr>
        <p:txBody>
          <a:bodyPr>
            <a:normAutofit/>
          </a:bodyPr>
          <a:lstStyle>
            <a:lvl1pPr marL="457200" indent="-457200">
              <a:buFont typeface="Arial" panose="020B0604020202020204" pitchFamily="34" charset="0"/>
              <a:buChar char="•"/>
              <a:defRPr sz="2000">
                <a:solidFill>
                  <a:schemeClr val="bg1"/>
                </a:solidFill>
              </a:defRPr>
            </a:lvl1pPr>
            <a:lvl2pPr marL="800100" indent="-342900">
              <a:buFont typeface="Arial" panose="020B0604020202020204" pitchFamily="34" charset="0"/>
              <a:buChar char="•"/>
              <a:defRPr sz="1800">
                <a:solidFill>
                  <a:schemeClr val="bg1"/>
                </a:solidFill>
              </a:defRPr>
            </a:lvl2pPr>
            <a:lvl3pPr marL="1257300" indent="-342900">
              <a:buFont typeface="Arial" panose="020B0604020202020204" pitchFamily="34" charset="0"/>
              <a:buChar char="•"/>
              <a:defRPr sz="1600">
                <a:solidFill>
                  <a:schemeClr val="bg1"/>
                </a:solidFill>
              </a:defRPr>
            </a:lvl3pPr>
            <a:lvl4pPr marL="1657350" indent="-285750">
              <a:buFont typeface="Arial" panose="020B0604020202020204" pitchFamily="34" charset="0"/>
              <a:buChar char="•"/>
              <a:defRPr sz="1400">
                <a:solidFill>
                  <a:schemeClr val="bg1"/>
                </a:solidFill>
              </a:defRPr>
            </a:lvl4pPr>
            <a:lvl5pPr marL="2114550" indent="-285750">
              <a:buFont typeface="Arial" panose="020B0604020202020204" pitchFamily="34" charset="0"/>
              <a:buChar char="•"/>
              <a:defRPr sz="14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 name="Content Placeholder 3">
            <a:extLst>
              <a:ext uri="{FF2B5EF4-FFF2-40B4-BE49-F238E27FC236}">
                <a16:creationId xmlns:a16="http://schemas.microsoft.com/office/drawing/2014/main" id="{78622754-CA4D-4C27-A37F-B26E7B4C9CA2}"/>
              </a:ext>
            </a:extLst>
          </p:cNvPr>
          <p:cNvSpPr>
            <a:spLocks noGrp="1"/>
          </p:cNvSpPr>
          <p:nvPr>
            <p:ph sz="half" idx="2"/>
          </p:nvPr>
        </p:nvSpPr>
        <p:spPr>
          <a:xfrm>
            <a:off x="6474163" y="1517715"/>
            <a:ext cx="5184437" cy="465924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9995978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 Category">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0" name="Picture Placeholder 8">
            <a:extLst>
              <a:ext uri="{FF2B5EF4-FFF2-40B4-BE49-F238E27FC236}">
                <a16:creationId xmlns:a16="http://schemas.microsoft.com/office/drawing/2014/main" id="{6D00E6B4-1CBE-404E-B943-5F1832320C1C}"/>
              </a:ext>
            </a:extLst>
          </p:cNvPr>
          <p:cNvSpPr>
            <a:spLocks noGrp="1"/>
          </p:cNvSpPr>
          <p:nvPr>
            <p:ph type="pic" sz="quarter" idx="13"/>
          </p:nvPr>
        </p:nvSpPr>
        <p:spPr>
          <a:xfrm>
            <a:off x="978212"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endParaRPr lang="en-US" noProof="0" dirty="0"/>
          </a:p>
        </p:txBody>
      </p:sp>
      <p:sp>
        <p:nvSpPr>
          <p:cNvPr id="21" name="Picture Placeholder 8">
            <a:extLst>
              <a:ext uri="{FF2B5EF4-FFF2-40B4-BE49-F238E27FC236}">
                <a16:creationId xmlns:a16="http://schemas.microsoft.com/office/drawing/2014/main" id="{7CD59BFD-62BE-4E33-92A5-B84A2A9A8D3B}"/>
              </a:ext>
            </a:extLst>
          </p:cNvPr>
          <p:cNvSpPr>
            <a:spLocks noGrp="1"/>
          </p:cNvSpPr>
          <p:nvPr>
            <p:ph type="pic" sz="quarter" idx="14"/>
          </p:nvPr>
        </p:nvSpPr>
        <p:spPr>
          <a:xfrm>
            <a:off x="3222230"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endParaRPr lang="en-US" noProof="0" dirty="0"/>
          </a:p>
        </p:txBody>
      </p:sp>
      <p:sp>
        <p:nvSpPr>
          <p:cNvPr id="22" name="Picture Placeholder 8">
            <a:extLst>
              <a:ext uri="{FF2B5EF4-FFF2-40B4-BE49-F238E27FC236}">
                <a16:creationId xmlns:a16="http://schemas.microsoft.com/office/drawing/2014/main" id="{60DC5978-55B8-421D-91B4-29F8210A7B2C}"/>
              </a:ext>
            </a:extLst>
          </p:cNvPr>
          <p:cNvSpPr>
            <a:spLocks noGrp="1"/>
          </p:cNvSpPr>
          <p:nvPr>
            <p:ph type="pic" sz="quarter" idx="15"/>
          </p:nvPr>
        </p:nvSpPr>
        <p:spPr>
          <a:xfrm>
            <a:off x="5466248"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endParaRPr lang="en-US" noProof="0" dirty="0"/>
          </a:p>
        </p:txBody>
      </p:sp>
      <p:sp>
        <p:nvSpPr>
          <p:cNvPr id="23" name="Picture Placeholder 8">
            <a:extLst>
              <a:ext uri="{FF2B5EF4-FFF2-40B4-BE49-F238E27FC236}">
                <a16:creationId xmlns:a16="http://schemas.microsoft.com/office/drawing/2014/main" id="{BE3FB8C3-2C7E-4C59-8BD5-53FA2772DB56}"/>
              </a:ext>
            </a:extLst>
          </p:cNvPr>
          <p:cNvSpPr>
            <a:spLocks noGrp="1"/>
          </p:cNvSpPr>
          <p:nvPr>
            <p:ph type="pic" sz="quarter" idx="16"/>
          </p:nvPr>
        </p:nvSpPr>
        <p:spPr>
          <a:xfrm>
            <a:off x="7710266"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endParaRPr lang="en-US" noProof="0" dirty="0"/>
          </a:p>
        </p:txBody>
      </p:sp>
      <p:sp>
        <p:nvSpPr>
          <p:cNvPr id="24" name="Picture Placeholder 8">
            <a:extLst>
              <a:ext uri="{FF2B5EF4-FFF2-40B4-BE49-F238E27FC236}">
                <a16:creationId xmlns:a16="http://schemas.microsoft.com/office/drawing/2014/main" id="{FD8FA9DA-C36B-4889-B88F-28B5829E53E2}"/>
              </a:ext>
            </a:extLst>
          </p:cNvPr>
          <p:cNvSpPr>
            <a:spLocks noGrp="1"/>
          </p:cNvSpPr>
          <p:nvPr>
            <p:ph type="pic" sz="quarter" idx="17"/>
          </p:nvPr>
        </p:nvSpPr>
        <p:spPr>
          <a:xfrm>
            <a:off x="9954283"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endParaRPr lang="en-US" noProof="0" dirty="0"/>
          </a:p>
        </p:txBody>
      </p:sp>
      <p:sp>
        <p:nvSpPr>
          <p:cNvPr id="26" name="Text Placeholder 22">
            <a:extLst>
              <a:ext uri="{FF2B5EF4-FFF2-40B4-BE49-F238E27FC236}">
                <a16:creationId xmlns:a16="http://schemas.microsoft.com/office/drawing/2014/main" id="{2A19101D-7C37-42BF-8167-5391EA65EC3A}"/>
              </a:ext>
            </a:extLst>
          </p:cNvPr>
          <p:cNvSpPr>
            <a:spLocks noGrp="1"/>
          </p:cNvSpPr>
          <p:nvPr>
            <p:ph type="body" sz="quarter" idx="18"/>
          </p:nvPr>
        </p:nvSpPr>
        <p:spPr>
          <a:xfrm>
            <a:off x="719894"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27" name="Text Placeholder 22">
            <a:extLst>
              <a:ext uri="{FF2B5EF4-FFF2-40B4-BE49-F238E27FC236}">
                <a16:creationId xmlns:a16="http://schemas.microsoft.com/office/drawing/2014/main" id="{05F72315-51A9-431C-B80A-45E4FB1D6BD6}"/>
              </a:ext>
            </a:extLst>
          </p:cNvPr>
          <p:cNvSpPr>
            <a:spLocks noGrp="1"/>
          </p:cNvSpPr>
          <p:nvPr>
            <p:ph type="body" sz="quarter" idx="19"/>
          </p:nvPr>
        </p:nvSpPr>
        <p:spPr>
          <a:xfrm>
            <a:off x="2963912"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28" name="Text Placeholder 22">
            <a:extLst>
              <a:ext uri="{FF2B5EF4-FFF2-40B4-BE49-F238E27FC236}">
                <a16:creationId xmlns:a16="http://schemas.microsoft.com/office/drawing/2014/main" id="{883D1F0C-34F1-46E1-B178-E4AB82B14631}"/>
              </a:ext>
            </a:extLst>
          </p:cNvPr>
          <p:cNvSpPr>
            <a:spLocks noGrp="1"/>
          </p:cNvSpPr>
          <p:nvPr>
            <p:ph type="body" sz="quarter" idx="20"/>
          </p:nvPr>
        </p:nvSpPr>
        <p:spPr>
          <a:xfrm>
            <a:off x="5207930"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29" name="Text Placeholder 22">
            <a:extLst>
              <a:ext uri="{FF2B5EF4-FFF2-40B4-BE49-F238E27FC236}">
                <a16:creationId xmlns:a16="http://schemas.microsoft.com/office/drawing/2014/main" id="{7202A849-DF14-40E7-B38D-1185F72603EC}"/>
              </a:ext>
            </a:extLst>
          </p:cNvPr>
          <p:cNvSpPr>
            <a:spLocks noGrp="1"/>
          </p:cNvSpPr>
          <p:nvPr>
            <p:ph type="body" sz="quarter" idx="21"/>
          </p:nvPr>
        </p:nvSpPr>
        <p:spPr>
          <a:xfrm>
            <a:off x="7451948"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30" name="Text Placeholder 22">
            <a:extLst>
              <a:ext uri="{FF2B5EF4-FFF2-40B4-BE49-F238E27FC236}">
                <a16:creationId xmlns:a16="http://schemas.microsoft.com/office/drawing/2014/main" id="{CCFC1ADF-AC11-4CCD-AC2D-478B6FFEA5EA}"/>
              </a:ext>
            </a:extLst>
          </p:cNvPr>
          <p:cNvSpPr>
            <a:spLocks noGrp="1"/>
          </p:cNvSpPr>
          <p:nvPr>
            <p:ph type="body" sz="quarter" idx="22"/>
          </p:nvPr>
        </p:nvSpPr>
        <p:spPr>
          <a:xfrm>
            <a:off x="9695965"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cxnSp>
        <p:nvCxnSpPr>
          <p:cNvPr id="7" name="Straight Connector 6">
            <a:extLst>
              <a:ext uri="{FF2B5EF4-FFF2-40B4-BE49-F238E27FC236}">
                <a16:creationId xmlns:a16="http://schemas.microsoft.com/office/drawing/2014/main" id="{2B4CB326-DA0E-488E-B236-7017E8438FBB}"/>
              </a:ext>
            </a:extLst>
          </p:cNvPr>
          <p:cNvCxnSpPr/>
          <p:nvPr userDrawn="1"/>
        </p:nvCxnSpPr>
        <p:spPr>
          <a:xfrm>
            <a:off x="1242354"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366B533-7212-4A36-9CE2-D6302E721F8F}"/>
              </a:ext>
            </a:extLst>
          </p:cNvPr>
          <p:cNvCxnSpPr/>
          <p:nvPr userDrawn="1"/>
        </p:nvCxnSpPr>
        <p:spPr>
          <a:xfrm>
            <a:off x="3486372"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D7474CD-E230-4E14-8274-5E20F673F401}"/>
              </a:ext>
            </a:extLst>
          </p:cNvPr>
          <p:cNvCxnSpPr/>
          <p:nvPr userDrawn="1"/>
        </p:nvCxnSpPr>
        <p:spPr>
          <a:xfrm>
            <a:off x="5730390"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F71FCE-6F39-4D2F-82BE-7D9F1D2ED59F}"/>
              </a:ext>
            </a:extLst>
          </p:cNvPr>
          <p:cNvCxnSpPr/>
          <p:nvPr userDrawn="1"/>
        </p:nvCxnSpPr>
        <p:spPr>
          <a:xfrm>
            <a:off x="7974408"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7AC7A-17D9-4F42-9DD0-94FE4FC6BF19}"/>
              </a:ext>
            </a:extLst>
          </p:cNvPr>
          <p:cNvCxnSpPr/>
          <p:nvPr userDrawn="1"/>
        </p:nvCxnSpPr>
        <p:spPr>
          <a:xfrm>
            <a:off x="10218425"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4762663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hoto + 3 Secti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6" name="Text Placeholder 22">
            <a:extLst>
              <a:ext uri="{FF2B5EF4-FFF2-40B4-BE49-F238E27FC236}">
                <a16:creationId xmlns:a16="http://schemas.microsoft.com/office/drawing/2014/main" id="{2A19101D-7C37-42BF-8167-5391EA65EC3A}"/>
              </a:ext>
            </a:extLst>
          </p:cNvPr>
          <p:cNvSpPr>
            <a:spLocks noGrp="1"/>
          </p:cNvSpPr>
          <p:nvPr>
            <p:ph type="body" sz="quarter" idx="18"/>
          </p:nvPr>
        </p:nvSpPr>
        <p:spPr>
          <a:xfrm>
            <a:off x="542094" y="4240093"/>
            <a:ext cx="3293306" cy="1463040"/>
          </a:xfrm>
        </p:spPr>
        <p:txBody>
          <a:bodyPr lIns="0" tIns="0" rIns="0" bIns="0">
            <a:noAutofit/>
          </a:bodyPr>
          <a:lstStyle>
            <a:lvl1pPr marL="0" indent="0" algn="l">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13" name="Picture Placeholder 12">
            <a:extLst>
              <a:ext uri="{FF2B5EF4-FFF2-40B4-BE49-F238E27FC236}">
                <a16:creationId xmlns:a16="http://schemas.microsoft.com/office/drawing/2014/main" id="{231B97CF-FD24-4932-8459-893B1AC73D33}"/>
              </a:ext>
            </a:extLst>
          </p:cNvPr>
          <p:cNvSpPr>
            <a:spLocks noGrp="1"/>
          </p:cNvSpPr>
          <p:nvPr>
            <p:ph type="pic" sz="quarter" idx="19" hasCustomPrompt="1"/>
          </p:nvPr>
        </p:nvSpPr>
        <p:spPr>
          <a:xfrm>
            <a:off x="-2" y="1352575"/>
            <a:ext cx="12192002" cy="2289897"/>
          </a:xfrm>
        </p:spPr>
        <p:txBody>
          <a:bodyPr anchor="ctr">
            <a:normAutofit/>
          </a:bodyPr>
          <a:lstStyle>
            <a:lvl1pPr marL="0" indent="0" algn="ctr">
              <a:buNone/>
              <a:defRPr sz="1400">
                <a:solidFill>
                  <a:schemeClr val="accent2"/>
                </a:solidFill>
                <a:latin typeface="Trade Gothic LT Pro" panose="020B0503040303020004" pitchFamily="34" charset="0"/>
              </a:defRPr>
            </a:lvl1pPr>
          </a:lstStyle>
          <a:p>
            <a:r>
              <a:rPr lang="en-US" noProof="0" dirty="0"/>
              <a:t>Insert image</a:t>
            </a:r>
          </a:p>
        </p:txBody>
      </p:sp>
      <p:sp>
        <p:nvSpPr>
          <p:cNvPr id="36" name="Text Placeholder 22">
            <a:extLst>
              <a:ext uri="{FF2B5EF4-FFF2-40B4-BE49-F238E27FC236}">
                <a16:creationId xmlns:a16="http://schemas.microsoft.com/office/drawing/2014/main" id="{642D3CE0-C3B4-4F3F-A650-AB452B3AD4BA}"/>
              </a:ext>
            </a:extLst>
          </p:cNvPr>
          <p:cNvSpPr>
            <a:spLocks noGrp="1"/>
          </p:cNvSpPr>
          <p:nvPr>
            <p:ph type="body" sz="quarter" idx="20"/>
          </p:nvPr>
        </p:nvSpPr>
        <p:spPr>
          <a:xfrm>
            <a:off x="4444169" y="4240093"/>
            <a:ext cx="3293306" cy="1463040"/>
          </a:xfrm>
        </p:spPr>
        <p:txBody>
          <a:bodyPr lIns="0" tIns="0" rIns="0" bIns="0">
            <a:noAutofit/>
          </a:bodyPr>
          <a:lstStyle>
            <a:lvl1pPr marL="0" indent="0" algn="l">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37" name="Text Placeholder 22">
            <a:extLst>
              <a:ext uri="{FF2B5EF4-FFF2-40B4-BE49-F238E27FC236}">
                <a16:creationId xmlns:a16="http://schemas.microsoft.com/office/drawing/2014/main" id="{DBED2BB0-CDAD-40EE-8B35-C66DF45EE29D}"/>
              </a:ext>
            </a:extLst>
          </p:cNvPr>
          <p:cNvSpPr>
            <a:spLocks noGrp="1"/>
          </p:cNvSpPr>
          <p:nvPr>
            <p:ph type="body" sz="quarter" idx="21"/>
          </p:nvPr>
        </p:nvSpPr>
        <p:spPr>
          <a:xfrm>
            <a:off x="8346244" y="4240093"/>
            <a:ext cx="3293306" cy="1463040"/>
          </a:xfrm>
        </p:spPr>
        <p:txBody>
          <a:bodyPr lIns="0" tIns="0" rIns="0" bIns="0">
            <a:noAutofit/>
          </a:bodyPr>
          <a:lstStyle>
            <a:lvl1pPr marL="0" indent="0" algn="l">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Tree>
    <p:extLst>
      <p:ext uri="{BB962C8B-B14F-4D97-AF65-F5344CB8AC3E}">
        <p14:creationId xmlns:p14="http://schemas.microsoft.com/office/powerpoint/2010/main" val="15447457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hoto + Tex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6" name="Text Placeholder 22">
            <a:extLst>
              <a:ext uri="{FF2B5EF4-FFF2-40B4-BE49-F238E27FC236}">
                <a16:creationId xmlns:a16="http://schemas.microsoft.com/office/drawing/2014/main" id="{2A19101D-7C37-42BF-8167-5391EA65EC3A}"/>
              </a:ext>
            </a:extLst>
          </p:cNvPr>
          <p:cNvSpPr>
            <a:spLocks noGrp="1"/>
          </p:cNvSpPr>
          <p:nvPr>
            <p:ph type="body" sz="quarter" idx="18"/>
          </p:nvPr>
        </p:nvSpPr>
        <p:spPr>
          <a:xfrm>
            <a:off x="542094" y="4240093"/>
            <a:ext cx="9402006" cy="1463040"/>
          </a:xfrm>
        </p:spPr>
        <p:txBody>
          <a:bodyPr lIns="0" tIns="0" rIns="0" bIns="0">
            <a:noAutofit/>
          </a:bodyPr>
          <a:lstStyle>
            <a:lvl1pPr marL="0" indent="0" algn="l">
              <a:lnSpc>
                <a:spcPct val="100000"/>
              </a:lnSpc>
              <a:spcBef>
                <a:spcPts val="300"/>
              </a:spcBef>
              <a:spcAft>
                <a:spcPts val="3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13" name="Picture Placeholder 12">
            <a:extLst>
              <a:ext uri="{FF2B5EF4-FFF2-40B4-BE49-F238E27FC236}">
                <a16:creationId xmlns:a16="http://schemas.microsoft.com/office/drawing/2014/main" id="{231B97CF-FD24-4932-8459-893B1AC73D33}"/>
              </a:ext>
            </a:extLst>
          </p:cNvPr>
          <p:cNvSpPr>
            <a:spLocks noGrp="1"/>
          </p:cNvSpPr>
          <p:nvPr>
            <p:ph type="pic" sz="quarter" idx="19" hasCustomPrompt="1"/>
          </p:nvPr>
        </p:nvSpPr>
        <p:spPr>
          <a:xfrm>
            <a:off x="-2" y="1352575"/>
            <a:ext cx="12192002" cy="2289897"/>
          </a:xfrm>
        </p:spPr>
        <p:txBody>
          <a:bodyPr anchor="ctr">
            <a:normAutofit/>
          </a:bodyPr>
          <a:lstStyle>
            <a:lvl1pPr marL="0" indent="0" algn="ctr">
              <a:buNone/>
              <a:defRPr sz="1400">
                <a:solidFill>
                  <a:schemeClr val="accent2"/>
                </a:solidFill>
                <a:latin typeface="Trade Gothic LT Pro" panose="020B0503040303020004" pitchFamily="34" charset="0"/>
              </a:defRPr>
            </a:lvl1pPr>
          </a:lstStyle>
          <a:p>
            <a:r>
              <a:rPr lang="en-US" noProof="0" dirty="0"/>
              <a:t>Insert image</a:t>
            </a:r>
          </a:p>
        </p:txBody>
      </p:sp>
    </p:spTree>
    <p:extLst>
      <p:ext uri="{BB962C8B-B14F-4D97-AF65-F5344CB8AC3E}">
        <p14:creationId xmlns:p14="http://schemas.microsoft.com/office/powerpoint/2010/main" val="2486826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dirty="0"/>
              <a:t>11/10/2022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0" name="Picture Placeholder 2">
            <a:extLst>
              <a:ext uri="{FF2B5EF4-FFF2-40B4-BE49-F238E27FC236}">
                <a16:creationId xmlns:a16="http://schemas.microsoft.com/office/drawing/2014/main" id="{30B3A574-7940-4E35-857E-5CA35A5910E5}"/>
              </a:ext>
            </a:extLst>
          </p:cNvPr>
          <p:cNvSpPr>
            <a:spLocks noGrp="1"/>
          </p:cNvSpPr>
          <p:nvPr>
            <p:ph type="pic" idx="1"/>
          </p:nvPr>
        </p:nvSpPr>
        <p:spPr>
          <a:xfrm>
            <a:off x="4110087" y="1444649"/>
            <a:ext cx="7548513" cy="4579079"/>
          </a:xfrm>
        </p:spPr>
        <p:txBody>
          <a:bodyPr>
            <a:normAutofit/>
          </a:bodyPr>
          <a:lstStyle>
            <a:lvl1pPr marL="0" indent="0">
              <a:buNone/>
              <a:defRPr sz="24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1" name="Text Placeholder 3">
            <a:extLst>
              <a:ext uri="{FF2B5EF4-FFF2-40B4-BE49-F238E27FC236}">
                <a16:creationId xmlns:a16="http://schemas.microsoft.com/office/drawing/2014/main" id="{912B51EA-3E6F-4BF6-BE48-62128AF32B85}"/>
              </a:ext>
            </a:extLst>
          </p:cNvPr>
          <p:cNvSpPr>
            <a:spLocks noGrp="1"/>
          </p:cNvSpPr>
          <p:nvPr>
            <p:ph type="body" sz="half" idx="2"/>
          </p:nvPr>
        </p:nvSpPr>
        <p:spPr>
          <a:xfrm>
            <a:off x="443366" y="1444649"/>
            <a:ext cx="3365063" cy="4579079"/>
          </a:xfrm>
        </p:spPr>
        <p:txBody>
          <a:bodyPr/>
          <a:lstStyle>
            <a:lvl1pPr marL="0" indent="0">
              <a:buFont typeface="Arial" panose="020B0604020202020204" pitchFamily="34" charse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15406501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1" name="Text Placeholder 3">
            <a:extLst>
              <a:ext uri="{FF2B5EF4-FFF2-40B4-BE49-F238E27FC236}">
                <a16:creationId xmlns:a16="http://schemas.microsoft.com/office/drawing/2014/main" id="{912B51EA-3E6F-4BF6-BE48-62128AF32B85}"/>
              </a:ext>
            </a:extLst>
          </p:cNvPr>
          <p:cNvSpPr>
            <a:spLocks noGrp="1"/>
          </p:cNvSpPr>
          <p:nvPr>
            <p:ph type="body" sz="half" idx="2"/>
          </p:nvPr>
        </p:nvSpPr>
        <p:spPr>
          <a:xfrm>
            <a:off x="443366" y="1444649"/>
            <a:ext cx="3365063" cy="4579079"/>
          </a:xfrm>
        </p:spPr>
        <p:txBody>
          <a:bodyPr/>
          <a:lstStyle>
            <a:lvl1pPr marL="0" indent="0">
              <a:buFont typeface="Arial" panose="020B0604020202020204" pitchFamily="34" charse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22" name="Content Placeholder 2">
            <a:extLst>
              <a:ext uri="{FF2B5EF4-FFF2-40B4-BE49-F238E27FC236}">
                <a16:creationId xmlns:a16="http://schemas.microsoft.com/office/drawing/2014/main" id="{A015C605-1D30-48BC-A0D6-3B11AF56CC53}"/>
              </a:ext>
            </a:extLst>
          </p:cNvPr>
          <p:cNvSpPr>
            <a:spLocks noGrp="1"/>
          </p:cNvSpPr>
          <p:nvPr>
            <p:ph idx="1"/>
          </p:nvPr>
        </p:nvSpPr>
        <p:spPr>
          <a:xfrm>
            <a:off x="3964290" y="1444649"/>
            <a:ext cx="7694310" cy="4579079"/>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2129895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4494CD2-CCDD-0248-96F8-741002C44255}"/>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Freeform: Shape 9">
            <a:extLst>
              <a:ext uri="{FF2B5EF4-FFF2-40B4-BE49-F238E27FC236}">
                <a16:creationId xmlns:a16="http://schemas.microsoft.com/office/drawing/2014/main" id="{07077B00-C1EE-7241-B441-7814F92A7EDF}"/>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0" name="Freeform: Shape 17">
            <a:extLst>
              <a:ext uri="{FF2B5EF4-FFF2-40B4-BE49-F238E27FC236}">
                <a16:creationId xmlns:a16="http://schemas.microsoft.com/office/drawing/2014/main" id="{3A1AEBC4-637E-F64C-9192-69AC4BB26D0C}"/>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1" name="Freeform: Shape 11">
            <a:extLst>
              <a:ext uri="{FF2B5EF4-FFF2-40B4-BE49-F238E27FC236}">
                <a16:creationId xmlns:a16="http://schemas.microsoft.com/office/drawing/2014/main" id="{669A7039-C54C-8E46-9A8B-DDB2547D989C}"/>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7">
            <a:extLst>
              <a:ext uri="{FF2B5EF4-FFF2-40B4-BE49-F238E27FC236}">
                <a16:creationId xmlns:a16="http://schemas.microsoft.com/office/drawing/2014/main" id="{4F173B32-87BB-9A40-8C91-4C1EED2B7ABF}"/>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24" name="Group 23">
            <a:extLst>
              <a:ext uri="{FF2B5EF4-FFF2-40B4-BE49-F238E27FC236}">
                <a16:creationId xmlns:a16="http://schemas.microsoft.com/office/drawing/2014/main" id="{4AC87F4E-12B5-1B42-AFD2-4DB39B7645C9}"/>
              </a:ext>
            </a:extLst>
          </p:cNvPr>
          <p:cNvGrpSpPr/>
          <p:nvPr userDrawn="1"/>
        </p:nvGrpSpPr>
        <p:grpSpPr>
          <a:xfrm rot="16200000">
            <a:off x="499388" y="-322655"/>
            <a:ext cx="535531" cy="645309"/>
            <a:chOff x="10945855" y="7317026"/>
            <a:chExt cx="2483924" cy="2993104"/>
          </a:xfrm>
        </p:grpSpPr>
        <p:sp>
          <p:nvSpPr>
            <p:cNvPr id="25" name="Freeform: Shape 15">
              <a:extLst>
                <a:ext uri="{FF2B5EF4-FFF2-40B4-BE49-F238E27FC236}">
                  <a16:creationId xmlns:a16="http://schemas.microsoft.com/office/drawing/2014/main" id="{03DD8765-59DF-A045-ADB5-E39FAEE153A0}"/>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Freeform: Shape 16">
              <a:extLst>
                <a:ext uri="{FF2B5EF4-FFF2-40B4-BE49-F238E27FC236}">
                  <a16:creationId xmlns:a16="http://schemas.microsoft.com/office/drawing/2014/main" id="{B34B796C-A407-7B4D-B4F0-E58A44FE8DB4}"/>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0" name="Freeform: Shape 23">
            <a:extLst>
              <a:ext uri="{FF2B5EF4-FFF2-40B4-BE49-F238E27FC236}">
                <a16:creationId xmlns:a16="http://schemas.microsoft.com/office/drawing/2014/main" id="{CBE3FDC9-67CB-FA42-B127-A36BFF4678BB}"/>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Slide Number Placeholder 4">
            <a:extLst>
              <a:ext uri="{FF2B5EF4-FFF2-40B4-BE49-F238E27FC236}">
                <a16:creationId xmlns:a16="http://schemas.microsoft.com/office/drawing/2014/main" id="{1E902BFF-CA8F-D745-A819-A7BB38B30ED9}"/>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26723047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hank You 1">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E739168-A5E8-443A-B392-7AD4CF8977AD}"/>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Freeform: Shape 14">
            <a:extLst>
              <a:ext uri="{FF2B5EF4-FFF2-40B4-BE49-F238E27FC236}">
                <a16:creationId xmlns:a16="http://schemas.microsoft.com/office/drawing/2014/main" id="{41E10E1E-5268-4F03-BA64-07E19DE26739}"/>
              </a:ext>
            </a:extLst>
          </p:cNvPr>
          <p:cNvSpPr/>
          <p:nvPr/>
        </p:nvSpPr>
        <p:spPr>
          <a:xfrm flipH="1">
            <a:off x="-16297" y="0"/>
            <a:ext cx="12208298" cy="6858000"/>
          </a:xfrm>
          <a:custGeom>
            <a:avLst/>
            <a:gdLst>
              <a:gd name="connsiteX0" fmla="*/ 8574289 w 12208298"/>
              <a:gd name="connsiteY0" fmla="*/ 0 h 6858000"/>
              <a:gd name="connsiteX1" fmla="*/ 0 w 12208298"/>
              <a:gd name="connsiteY1" fmla="*/ 0 h 6858000"/>
              <a:gd name="connsiteX2" fmla="*/ 0 w 12208298"/>
              <a:gd name="connsiteY2" fmla="*/ 6858000 h 6858000"/>
              <a:gd name="connsiteX3" fmla="*/ 532109 w 12208298"/>
              <a:gd name="connsiteY3" fmla="*/ 6858000 h 6858000"/>
              <a:gd name="connsiteX4" fmla="*/ 11495317 w 12208298"/>
              <a:gd name="connsiteY4" fmla="*/ 6858000 h 6858000"/>
              <a:gd name="connsiteX5" fmla="*/ 12208298 w 12208298"/>
              <a:gd name="connsiteY5" fmla="*/ 6858000 h 6858000"/>
              <a:gd name="connsiteX6" fmla="*/ 12208298 w 12208298"/>
              <a:gd name="connsiteY6" fmla="*/ 3146781 h 6858000"/>
              <a:gd name="connsiteX7" fmla="*/ 10353284 w 12208298"/>
              <a:gd name="connsiteY7" fmla="*/ 1291767 h 6858000"/>
              <a:gd name="connsiteX8" fmla="*/ 9866056 w 12208298"/>
              <a:gd name="connsiteY8" fmla="*/ 129176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8298" h="6858000">
                <a:moveTo>
                  <a:pt x="8574289" y="0"/>
                </a:moveTo>
                <a:lnTo>
                  <a:pt x="0" y="0"/>
                </a:lnTo>
                <a:lnTo>
                  <a:pt x="0" y="6858000"/>
                </a:lnTo>
                <a:lnTo>
                  <a:pt x="532109" y="6858000"/>
                </a:lnTo>
                <a:lnTo>
                  <a:pt x="11495317" y="6858000"/>
                </a:lnTo>
                <a:lnTo>
                  <a:pt x="12208298" y="6858000"/>
                </a:lnTo>
                <a:lnTo>
                  <a:pt x="12208298" y="3146781"/>
                </a:lnTo>
                <a:lnTo>
                  <a:pt x="10353284" y="1291767"/>
                </a:lnTo>
                <a:lnTo>
                  <a:pt x="9866056" y="1291767"/>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Freeform: Shape 15">
            <a:extLst>
              <a:ext uri="{FF2B5EF4-FFF2-40B4-BE49-F238E27FC236}">
                <a16:creationId xmlns:a16="http://schemas.microsoft.com/office/drawing/2014/main" id="{B989C45D-BDFF-418F-BE79-03FF70015770}"/>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0027A677-9ACB-4264-B148-4806678FB83F}"/>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6" name="Group 5">
            <a:extLst>
              <a:ext uri="{FF2B5EF4-FFF2-40B4-BE49-F238E27FC236}">
                <a16:creationId xmlns:a16="http://schemas.microsoft.com/office/drawing/2014/main" id="{EA7FF9D7-8545-4547-AC77-A0421EEB9B99}"/>
              </a:ext>
            </a:extLst>
          </p:cNvPr>
          <p:cNvGrpSpPr/>
          <p:nvPr userDrawn="1"/>
        </p:nvGrpSpPr>
        <p:grpSpPr>
          <a:xfrm>
            <a:off x="0" y="0"/>
            <a:ext cx="6881966" cy="6858876"/>
            <a:chOff x="-5321" y="1096"/>
            <a:chExt cx="5924073" cy="5904197"/>
          </a:xfrm>
        </p:grpSpPr>
        <p:sp>
          <p:nvSpPr>
            <p:cNvPr id="17" name="Right Triangle 16">
              <a:extLst>
                <a:ext uri="{FF2B5EF4-FFF2-40B4-BE49-F238E27FC236}">
                  <a16:creationId xmlns:a16="http://schemas.microsoft.com/office/drawing/2014/main" id="{8DCD5806-2A2F-4ABF-8057-245681C498E6}"/>
                </a:ext>
              </a:extLst>
            </p:cNvPr>
            <p:cNvSpPr/>
            <p:nvPr userDrawn="1"/>
          </p:nvSpPr>
          <p:spPr>
            <a:xfrm rot="16200000" flipH="1" flipV="1">
              <a:off x="4618" y="-8842"/>
              <a:ext cx="5904196" cy="5924073"/>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ight Triangle 17">
              <a:extLst>
                <a:ext uri="{FF2B5EF4-FFF2-40B4-BE49-F238E27FC236}">
                  <a16:creationId xmlns:a16="http://schemas.microsoft.com/office/drawing/2014/main" id="{3A93038F-E9E4-4FFD-B3DF-28DB7C2C1490}"/>
                </a:ext>
              </a:extLst>
            </p:cNvPr>
            <p:cNvSpPr/>
            <p:nvPr userDrawn="1"/>
          </p:nvSpPr>
          <p:spPr>
            <a:xfrm rot="16200000" flipH="1" flipV="1">
              <a:off x="3941" y="-8164"/>
              <a:ext cx="5501471" cy="5519993"/>
            </a:xfrm>
            <a:prstGeom prst="rtTriangle">
              <a:avLst/>
            </a:prstGeom>
            <a:pattFill prst="dkHorz">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Right Triangle 18">
              <a:extLst>
                <a:ext uri="{FF2B5EF4-FFF2-40B4-BE49-F238E27FC236}">
                  <a16:creationId xmlns:a16="http://schemas.microsoft.com/office/drawing/2014/main" id="{5DEA1E02-BBD0-4AE3-AF22-433B90272178}"/>
                </a:ext>
              </a:extLst>
            </p:cNvPr>
            <p:cNvSpPr/>
            <p:nvPr userDrawn="1"/>
          </p:nvSpPr>
          <p:spPr>
            <a:xfrm rot="16200000" flipH="1" flipV="1">
              <a:off x="3131" y="-7355"/>
              <a:ext cx="5019818" cy="5036720"/>
            </a:xfrm>
            <a:prstGeom prst="rtTriangle">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 name="Title 1">
            <a:extLst>
              <a:ext uri="{FF2B5EF4-FFF2-40B4-BE49-F238E27FC236}">
                <a16:creationId xmlns:a16="http://schemas.microsoft.com/office/drawing/2014/main" id="{9E597736-C478-4C26-9BAF-205FE31E977C}"/>
              </a:ext>
            </a:extLst>
          </p:cNvPr>
          <p:cNvSpPr>
            <a:spLocks noGrp="1"/>
          </p:cNvSpPr>
          <p:nvPr userDrawn="1">
            <p:ph type="ctrTitle" hasCustomPrompt="1"/>
          </p:nvPr>
        </p:nvSpPr>
        <p:spPr>
          <a:xfrm>
            <a:off x="5217242" y="2807208"/>
            <a:ext cx="4945598" cy="1243584"/>
          </a:xfrm>
        </p:spPr>
        <p:txBody>
          <a:bodyPr vert="horz" lIns="91440" tIns="45720" rIns="91440" bIns="45720" rtlCol="0" anchor="ctr">
            <a:noAutofit/>
          </a:bodyPr>
          <a:lstStyle>
            <a:lvl1pPr>
              <a:defRPr lang="en-GB" sz="5400" b="1" dirty="0">
                <a:solidFill>
                  <a:schemeClr val="bg1"/>
                </a:solidFill>
                <a:latin typeface="+mj-lt"/>
                <a:ea typeface="Tahoma" panose="020B0604030504040204" pitchFamily="34" charset="0"/>
                <a:cs typeface="Tahoma" panose="020B0604030504040204" pitchFamily="34" charset="0"/>
              </a:defRPr>
            </a:lvl1pPr>
          </a:lstStyle>
          <a:p>
            <a:pPr lvl="0"/>
            <a:r>
              <a:rPr lang="en-US" noProof="0"/>
              <a:t>Thank You</a:t>
            </a:r>
          </a:p>
        </p:txBody>
      </p:sp>
    </p:spTree>
    <p:extLst>
      <p:ext uri="{BB962C8B-B14F-4D97-AF65-F5344CB8AC3E}">
        <p14:creationId xmlns:p14="http://schemas.microsoft.com/office/powerpoint/2010/main" val="22363861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hank You 2">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E739168-A5E8-443A-B392-7AD4CF8977AD}"/>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Freeform: Shape 14">
            <a:extLst>
              <a:ext uri="{FF2B5EF4-FFF2-40B4-BE49-F238E27FC236}">
                <a16:creationId xmlns:a16="http://schemas.microsoft.com/office/drawing/2014/main" id="{41E10E1E-5268-4F03-BA64-07E19DE26739}"/>
              </a:ext>
            </a:extLst>
          </p:cNvPr>
          <p:cNvSpPr/>
          <p:nvPr/>
        </p:nvSpPr>
        <p:spPr>
          <a:xfrm flipH="1">
            <a:off x="-16297" y="0"/>
            <a:ext cx="12208298" cy="6858000"/>
          </a:xfrm>
          <a:custGeom>
            <a:avLst/>
            <a:gdLst>
              <a:gd name="connsiteX0" fmla="*/ 8574289 w 12208298"/>
              <a:gd name="connsiteY0" fmla="*/ 0 h 6858000"/>
              <a:gd name="connsiteX1" fmla="*/ 0 w 12208298"/>
              <a:gd name="connsiteY1" fmla="*/ 0 h 6858000"/>
              <a:gd name="connsiteX2" fmla="*/ 0 w 12208298"/>
              <a:gd name="connsiteY2" fmla="*/ 6858000 h 6858000"/>
              <a:gd name="connsiteX3" fmla="*/ 532109 w 12208298"/>
              <a:gd name="connsiteY3" fmla="*/ 6858000 h 6858000"/>
              <a:gd name="connsiteX4" fmla="*/ 11495317 w 12208298"/>
              <a:gd name="connsiteY4" fmla="*/ 6858000 h 6858000"/>
              <a:gd name="connsiteX5" fmla="*/ 12208298 w 12208298"/>
              <a:gd name="connsiteY5" fmla="*/ 6858000 h 6858000"/>
              <a:gd name="connsiteX6" fmla="*/ 12208298 w 12208298"/>
              <a:gd name="connsiteY6" fmla="*/ 3146781 h 6858000"/>
              <a:gd name="connsiteX7" fmla="*/ 10353284 w 12208298"/>
              <a:gd name="connsiteY7" fmla="*/ 1291767 h 6858000"/>
              <a:gd name="connsiteX8" fmla="*/ 9866056 w 12208298"/>
              <a:gd name="connsiteY8" fmla="*/ 129176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8298" h="6858000">
                <a:moveTo>
                  <a:pt x="8574289" y="0"/>
                </a:moveTo>
                <a:lnTo>
                  <a:pt x="0" y="0"/>
                </a:lnTo>
                <a:lnTo>
                  <a:pt x="0" y="6858000"/>
                </a:lnTo>
                <a:lnTo>
                  <a:pt x="532109" y="6858000"/>
                </a:lnTo>
                <a:lnTo>
                  <a:pt x="11495317" y="6858000"/>
                </a:lnTo>
                <a:lnTo>
                  <a:pt x="12208298" y="6858000"/>
                </a:lnTo>
                <a:lnTo>
                  <a:pt x="12208298" y="3146781"/>
                </a:lnTo>
                <a:lnTo>
                  <a:pt x="10353284" y="1291767"/>
                </a:lnTo>
                <a:lnTo>
                  <a:pt x="9866056" y="1291767"/>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Freeform: Shape 15">
            <a:extLst>
              <a:ext uri="{FF2B5EF4-FFF2-40B4-BE49-F238E27FC236}">
                <a16:creationId xmlns:a16="http://schemas.microsoft.com/office/drawing/2014/main" id="{B989C45D-BDFF-418F-BE79-03FF70015770}"/>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0027A677-9ACB-4264-B148-4806678FB83F}"/>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E597736-C478-4C26-9BAF-205FE31E977C}"/>
              </a:ext>
            </a:extLst>
          </p:cNvPr>
          <p:cNvSpPr>
            <a:spLocks noGrp="1"/>
          </p:cNvSpPr>
          <p:nvPr userDrawn="1">
            <p:ph type="ctrTitle" hasCustomPrompt="1"/>
          </p:nvPr>
        </p:nvSpPr>
        <p:spPr>
          <a:xfrm>
            <a:off x="6360242" y="3429000"/>
            <a:ext cx="4945598" cy="1243584"/>
          </a:xfrm>
        </p:spPr>
        <p:txBody>
          <a:bodyPr vert="horz" lIns="91440" tIns="45720" rIns="91440" bIns="45720" rtlCol="0" anchor="ctr">
            <a:noAutofit/>
          </a:bodyPr>
          <a:lstStyle>
            <a:lvl1pPr>
              <a:defRPr lang="en-GB" sz="5400" b="1" dirty="0">
                <a:solidFill>
                  <a:schemeClr val="bg1"/>
                </a:solidFill>
                <a:latin typeface="+mj-lt"/>
                <a:ea typeface="Tahoma" panose="020B0604030504040204" pitchFamily="34" charset="0"/>
                <a:cs typeface="Tahoma" panose="020B0604030504040204" pitchFamily="34" charset="0"/>
              </a:defRPr>
            </a:lvl1pPr>
          </a:lstStyle>
          <a:p>
            <a:pPr lvl="0"/>
            <a:r>
              <a:rPr lang="en-US" noProof="0"/>
              <a:t>Thank You</a:t>
            </a:r>
          </a:p>
        </p:txBody>
      </p:sp>
      <p:sp>
        <p:nvSpPr>
          <p:cNvPr id="35" name="Freeform: Shape 34">
            <a:extLst>
              <a:ext uri="{FF2B5EF4-FFF2-40B4-BE49-F238E27FC236}">
                <a16:creationId xmlns:a16="http://schemas.microsoft.com/office/drawing/2014/main" id="{C024DCDB-C6BF-455E-AAB8-EAF9DAB302A1}"/>
              </a:ext>
            </a:extLst>
          </p:cNvPr>
          <p:cNvSpPr/>
          <p:nvPr userDrawn="1"/>
        </p:nvSpPr>
        <p:spPr>
          <a:xfrm rot="13500000">
            <a:off x="-729899" y="-1215856"/>
            <a:ext cx="6043521" cy="8427077"/>
          </a:xfrm>
          <a:custGeom>
            <a:avLst/>
            <a:gdLst>
              <a:gd name="connsiteX0" fmla="*/ 6043521 w 6043521"/>
              <a:gd name="connsiteY0" fmla="*/ 4267535 h 8427077"/>
              <a:gd name="connsiteX1" fmla="*/ 1883979 w 6043521"/>
              <a:gd name="connsiteY1" fmla="*/ 8427077 h 8427077"/>
              <a:gd name="connsiteX2" fmla="*/ 0 w 6043521"/>
              <a:gd name="connsiteY2" fmla="*/ 8427077 h 8427077"/>
              <a:gd name="connsiteX3" fmla="*/ 0 w 6043521"/>
              <a:gd name="connsiteY3" fmla="*/ 1775986 h 8427077"/>
              <a:gd name="connsiteX4" fmla="*/ 1775985 w 6043521"/>
              <a:gd name="connsiteY4" fmla="*/ 0 h 8427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3521" h="8427077">
                <a:moveTo>
                  <a:pt x="6043521" y="4267535"/>
                </a:moveTo>
                <a:lnTo>
                  <a:pt x="1883979" y="8427077"/>
                </a:lnTo>
                <a:lnTo>
                  <a:pt x="0" y="8427077"/>
                </a:lnTo>
                <a:lnTo>
                  <a:pt x="0" y="1775986"/>
                </a:lnTo>
                <a:lnTo>
                  <a:pt x="1775985"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32" name="Freeform: Shape 31">
            <a:extLst>
              <a:ext uri="{FF2B5EF4-FFF2-40B4-BE49-F238E27FC236}">
                <a16:creationId xmlns:a16="http://schemas.microsoft.com/office/drawing/2014/main" id="{26AFB47A-5D51-4F9C-B01B-977CE5E3C093}"/>
              </a:ext>
            </a:extLst>
          </p:cNvPr>
          <p:cNvSpPr/>
          <p:nvPr userDrawn="1"/>
        </p:nvSpPr>
        <p:spPr>
          <a:xfrm rot="13500000">
            <a:off x="-1145231" y="-2123853"/>
            <a:ext cx="6043521" cy="9008880"/>
          </a:xfrm>
          <a:custGeom>
            <a:avLst/>
            <a:gdLst>
              <a:gd name="connsiteX0" fmla="*/ 6043521 w 6043521"/>
              <a:gd name="connsiteY0" fmla="*/ 4849338 h 9008880"/>
              <a:gd name="connsiteX1" fmla="*/ 1883979 w 6043521"/>
              <a:gd name="connsiteY1" fmla="*/ 9008880 h 9008880"/>
              <a:gd name="connsiteX2" fmla="*/ 0 w 6043521"/>
              <a:gd name="connsiteY2" fmla="*/ 9008880 h 9008880"/>
              <a:gd name="connsiteX3" fmla="*/ 0 w 6043521"/>
              <a:gd name="connsiteY3" fmla="*/ 1194182 h 9008880"/>
              <a:gd name="connsiteX4" fmla="*/ 1194182 w 6043521"/>
              <a:gd name="connsiteY4" fmla="*/ 0 h 900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3521" h="9008880">
                <a:moveTo>
                  <a:pt x="6043521" y="4849338"/>
                </a:moveTo>
                <a:lnTo>
                  <a:pt x="1883979" y="9008880"/>
                </a:lnTo>
                <a:lnTo>
                  <a:pt x="0" y="9008880"/>
                </a:lnTo>
                <a:lnTo>
                  <a:pt x="0" y="1194182"/>
                </a:lnTo>
                <a:lnTo>
                  <a:pt x="1194182"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30" name="Freeform: Shape 29">
            <a:extLst>
              <a:ext uri="{FF2B5EF4-FFF2-40B4-BE49-F238E27FC236}">
                <a16:creationId xmlns:a16="http://schemas.microsoft.com/office/drawing/2014/main" id="{6997A4FF-7390-4173-8ACD-6CF7145AACEC}"/>
              </a:ext>
            </a:extLst>
          </p:cNvPr>
          <p:cNvSpPr/>
          <p:nvPr userDrawn="1"/>
        </p:nvSpPr>
        <p:spPr>
          <a:xfrm rot="18900000" flipH="1">
            <a:off x="-2681153" y="-465959"/>
            <a:ext cx="8639119" cy="5739762"/>
          </a:xfrm>
          <a:custGeom>
            <a:avLst/>
            <a:gdLst>
              <a:gd name="connsiteX0" fmla="*/ 3789781 w 8639119"/>
              <a:gd name="connsiteY0" fmla="*/ 0 h 5739762"/>
              <a:gd name="connsiteX1" fmla="*/ 0 w 8639119"/>
              <a:gd name="connsiteY1" fmla="*/ 3789782 h 5739762"/>
              <a:gd name="connsiteX2" fmla="*/ 0 w 8639119"/>
              <a:gd name="connsiteY2" fmla="*/ 5739761 h 5739762"/>
              <a:gd name="connsiteX3" fmla="*/ 7748695 w 8639119"/>
              <a:gd name="connsiteY3" fmla="*/ 5739762 h 5739762"/>
              <a:gd name="connsiteX4" fmla="*/ 8639119 w 8639119"/>
              <a:gd name="connsiteY4" fmla="*/ 4849338 h 5739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9119" h="5739762">
                <a:moveTo>
                  <a:pt x="3789781" y="0"/>
                </a:moveTo>
                <a:lnTo>
                  <a:pt x="0" y="3789782"/>
                </a:lnTo>
                <a:lnTo>
                  <a:pt x="0" y="5739761"/>
                </a:lnTo>
                <a:lnTo>
                  <a:pt x="7748695" y="5739762"/>
                </a:lnTo>
                <a:lnTo>
                  <a:pt x="8639119" y="4849338"/>
                </a:lnTo>
                <a:close/>
              </a:path>
            </a:pathLst>
          </a:custGeom>
          <a:solidFill>
            <a:schemeClr val="accent1">
              <a:lumMod val="50000"/>
              <a:alpha val="5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Tree>
    <p:extLst>
      <p:ext uri="{BB962C8B-B14F-4D97-AF65-F5344CB8AC3E}">
        <p14:creationId xmlns:p14="http://schemas.microsoft.com/office/powerpoint/2010/main" val="12185180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BE056-9AEC-78EA-7635-36F2695690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0D6416E-DD3C-2FBB-189F-8EC2C6AC58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36BF586-81C8-0C83-CD39-FF7B06E4E030}"/>
              </a:ext>
            </a:extLst>
          </p:cNvPr>
          <p:cNvSpPr>
            <a:spLocks noGrp="1"/>
          </p:cNvSpPr>
          <p:nvPr>
            <p:ph type="dt" sz="half" idx="10"/>
          </p:nvPr>
        </p:nvSpPr>
        <p:spPr/>
        <p:txBody>
          <a:bodyPr/>
          <a:lstStyle/>
          <a:p>
            <a:fld id="{4C4AA45C-65BD-45B9-886F-FC39C1CEE646}" type="datetimeFigureOut">
              <a:rPr lang="en-US" smtClean="0"/>
              <a:t>11/10/2022</a:t>
            </a:fld>
            <a:endParaRPr lang="en-US"/>
          </a:p>
        </p:txBody>
      </p:sp>
      <p:sp>
        <p:nvSpPr>
          <p:cNvPr id="5" name="Footer Placeholder 4">
            <a:extLst>
              <a:ext uri="{FF2B5EF4-FFF2-40B4-BE49-F238E27FC236}">
                <a16:creationId xmlns:a16="http://schemas.microsoft.com/office/drawing/2014/main" id="{9712D417-CF73-0842-C0BE-73A02123D1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B73F7D-EF3F-B626-74E8-BA39EECD7982}"/>
              </a:ext>
            </a:extLst>
          </p:cNvPr>
          <p:cNvSpPr>
            <a:spLocks noGrp="1"/>
          </p:cNvSpPr>
          <p:nvPr>
            <p:ph type="sldNum" sz="quarter" idx="12"/>
          </p:nvPr>
        </p:nvSpPr>
        <p:spPr/>
        <p:txBody>
          <a:bodyPr/>
          <a:lstStyle/>
          <a:p>
            <a:fld id="{D566ACBE-2C29-430C-A39A-F28295FB6C58}" type="slidenum">
              <a:rPr lang="en-US" smtClean="0"/>
              <a:t>‹#›</a:t>
            </a:fld>
            <a:endParaRPr lang="en-US"/>
          </a:p>
        </p:txBody>
      </p:sp>
    </p:spTree>
    <p:extLst>
      <p:ext uri="{BB962C8B-B14F-4D97-AF65-F5344CB8AC3E}">
        <p14:creationId xmlns:p14="http://schemas.microsoft.com/office/powerpoint/2010/main" val="1465221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7D291-67E5-0582-AFD7-80B685D678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8FE59D-2BCD-DE29-766D-A4C21C5ADA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CD5F17-9260-7426-03C8-615854E9EB4F}"/>
              </a:ext>
            </a:extLst>
          </p:cNvPr>
          <p:cNvSpPr>
            <a:spLocks noGrp="1"/>
          </p:cNvSpPr>
          <p:nvPr>
            <p:ph type="dt" sz="half" idx="10"/>
          </p:nvPr>
        </p:nvSpPr>
        <p:spPr/>
        <p:txBody>
          <a:bodyPr/>
          <a:lstStyle/>
          <a:p>
            <a:fld id="{4C4AA45C-65BD-45B9-886F-FC39C1CEE646}" type="datetimeFigureOut">
              <a:rPr lang="en-US" smtClean="0"/>
              <a:t>11/10/2022</a:t>
            </a:fld>
            <a:endParaRPr lang="en-US"/>
          </a:p>
        </p:txBody>
      </p:sp>
      <p:sp>
        <p:nvSpPr>
          <p:cNvPr id="5" name="Footer Placeholder 4">
            <a:extLst>
              <a:ext uri="{FF2B5EF4-FFF2-40B4-BE49-F238E27FC236}">
                <a16:creationId xmlns:a16="http://schemas.microsoft.com/office/drawing/2014/main" id="{4AEFE9B8-0F6D-B2E9-3396-38DEC03DE4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869D81-D9D2-EC5E-F06E-FC963FF14F9E}"/>
              </a:ext>
            </a:extLst>
          </p:cNvPr>
          <p:cNvSpPr>
            <a:spLocks noGrp="1"/>
          </p:cNvSpPr>
          <p:nvPr>
            <p:ph type="sldNum" sz="quarter" idx="12"/>
          </p:nvPr>
        </p:nvSpPr>
        <p:spPr/>
        <p:txBody>
          <a:bodyPr/>
          <a:lstStyle/>
          <a:p>
            <a:fld id="{D566ACBE-2C29-430C-A39A-F28295FB6C58}" type="slidenum">
              <a:rPr lang="en-US" smtClean="0"/>
              <a:t>‹#›</a:t>
            </a:fld>
            <a:endParaRPr lang="en-US"/>
          </a:p>
        </p:txBody>
      </p:sp>
    </p:spTree>
    <p:extLst>
      <p:ext uri="{BB962C8B-B14F-4D97-AF65-F5344CB8AC3E}">
        <p14:creationId xmlns:p14="http://schemas.microsoft.com/office/powerpoint/2010/main" val="23399030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63248-0239-5701-511D-BE8F2F148A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160A2E-2F03-71C4-579B-C8607A010E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1EBD6E-3306-8891-E773-99226097D3AE}"/>
              </a:ext>
            </a:extLst>
          </p:cNvPr>
          <p:cNvSpPr>
            <a:spLocks noGrp="1"/>
          </p:cNvSpPr>
          <p:nvPr>
            <p:ph type="dt" sz="half" idx="10"/>
          </p:nvPr>
        </p:nvSpPr>
        <p:spPr/>
        <p:txBody>
          <a:bodyPr/>
          <a:lstStyle/>
          <a:p>
            <a:fld id="{4C4AA45C-65BD-45B9-886F-FC39C1CEE646}" type="datetimeFigureOut">
              <a:rPr lang="en-US" smtClean="0"/>
              <a:t>11/10/2022</a:t>
            </a:fld>
            <a:endParaRPr lang="en-US"/>
          </a:p>
        </p:txBody>
      </p:sp>
      <p:sp>
        <p:nvSpPr>
          <p:cNvPr id="5" name="Footer Placeholder 4">
            <a:extLst>
              <a:ext uri="{FF2B5EF4-FFF2-40B4-BE49-F238E27FC236}">
                <a16:creationId xmlns:a16="http://schemas.microsoft.com/office/drawing/2014/main" id="{B8DEFC6B-A759-5876-5887-F4EA0C6CC0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14DE09-69C0-B8A5-62B4-770C09279A30}"/>
              </a:ext>
            </a:extLst>
          </p:cNvPr>
          <p:cNvSpPr>
            <a:spLocks noGrp="1"/>
          </p:cNvSpPr>
          <p:nvPr>
            <p:ph type="sldNum" sz="quarter" idx="12"/>
          </p:nvPr>
        </p:nvSpPr>
        <p:spPr/>
        <p:txBody>
          <a:bodyPr/>
          <a:lstStyle/>
          <a:p>
            <a:fld id="{D566ACBE-2C29-430C-A39A-F28295FB6C58}" type="slidenum">
              <a:rPr lang="en-US" smtClean="0"/>
              <a:t>‹#›</a:t>
            </a:fld>
            <a:endParaRPr lang="en-US"/>
          </a:p>
        </p:txBody>
      </p:sp>
    </p:spTree>
    <p:extLst>
      <p:ext uri="{BB962C8B-B14F-4D97-AF65-F5344CB8AC3E}">
        <p14:creationId xmlns:p14="http://schemas.microsoft.com/office/powerpoint/2010/main" val="42088999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5288C-67F2-563A-06C3-A6B638B131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30465D-CE45-EAD5-BCF0-3E6066C169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F7F9CC-2F86-C9B1-271E-6D334AAEF9C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B404BA-800D-ECD4-8884-95149ACF07F9}"/>
              </a:ext>
            </a:extLst>
          </p:cNvPr>
          <p:cNvSpPr>
            <a:spLocks noGrp="1"/>
          </p:cNvSpPr>
          <p:nvPr>
            <p:ph type="dt" sz="half" idx="10"/>
          </p:nvPr>
        </p:nvSpPr>
        <p:spPr/>
        <p:txBody>
          <a:bodyPr/>
          <a:lstStyle/>
          <a:p>
            <a:fld id="{4C4AA45C-65BD-45B9-886F-FC39C1CEE646}" type="datetimeFigureOut">
              <a:rPr lang="en-US" smtClean="0"/>
              <a:t>11/10/2022</a:t>
            </a:fld>
            <a:endParaRPr lang="en-US"/>
          </a:p>
        </p:txBody>
      </p:sp>
      <p:sp>
        <p:nvSpPr>
          <p:cNvPr id="6" name="Footer Placeholder 5">
            <a:extLst>
              <a:ext uri="{FF2B5EF4-FFF2-40B4-BE49-F238E27FC236}">
                <a16:creationId xmlns:a16="http://schemas.microsoft.com/office/drawing/2014/main" id="{70DC968A-D6AB-2CFA-96BF-0908F2C51B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0E2690-3BDA-F5F0-460C-D87AA6C343BB}"/>
              </a:ext>
            </a:extLst>
          </p:cNvPr>
          <p:cNvSpPr>
            <a:spLocks noGrp="1"/>
          </p:cNvSpPr>
          <p:nvPr>
            <p:ph type="sldNum" sz="quarter" idx="12"/>
          </p:nvPr>
        </p:nvSpPr>
        <p:spPr/>
        <p:txBody>
          <a:bodyPr/>
          <a:lstStyle/>
          <a:p>
            <a:fld id="{D566ACBE-2C29-430C-A39A-F28295FB6C58}" type="slidenum">
              <a:rPr lang="en-US" smtClean="0"/>
              <a:t>‹#›</a:t>
            </a:fld>
            <a:endParaRPr lang="en-US"/>
          </a:p>
        </p:txBody>
      </p:sp>
    </p:spTree>
    <p:extLst>
      <p:ext uri="{BB962C8B-B14F-4D97-AF65-F5344CB8AC3E}">
        <p14:creationId xmlns:p14="http://schemas.microsoft.com/office/powerpoint/2010/main" val="29459854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89FE7-12DA-E097-5872-23CAD2D3CB4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357DEA-9B7D-396A-DDCE-FAEEEDB999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27E7B6-B149-AE80-5A2A-EB18D176A2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BC0873-018D-9FA5-A53B-38BC5CC845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FCE761-AE2E-5486-774E-895DF52A6A2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99CAC3-C25E-0CD2-73B6-F1F23A478668}"/>
              </a:ext>
            </a:extLst>
          </p:cNvPr>
          <p:cNvSpPr>
            <a:spLocks noGrp="1"/>
          </p:cNvSpPr>
          <p:nvPr>
            <p:ph type="dt" sz="half" idx="10"/>
          </p:nvPr>
        </p:nvSpPr>
        <p:spPr/>
        <p:txBody>
          <a:bodyPr/>
          <a:lstStyle/>
          <a:p>
            <a:fld id="{4C4AA45C-65BD-45B9-886F-FC39C1CEE646}" type="datetimeFigureOut">
              <a:rPr lang="en-US" smtClean="0"/>
              <a:t>11/10/2022</a:t>
            </a:fld>
            <a:endParaRPr lang="en-US"/>
          </a:p>
        </p:txBody>
      </p:sp>
      <p:sp>
        <p:nvSpPr>
          <p:cNvPr id="8" name="Footer Placeholder 7">
            <a:extLst>
              <a:ext uri="{FF2B5EF4-FFF2-40B4-BE49-F238E27FC236}">
                <a16:creationId xmlns:a16="http://schemas.microsoft.com/office/drawing/2014/main" id="{64F57D26-85EC-9985-9AE4-2E4F403801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7E9964-148E-8FBC-C5A6-FDD104933402}"/>
              </a:ext>
            </a:extLst>
          </p:cNvPr>
          <p:cNvSpPr>
            <a:spLocks noGrp="1"/>
          </p:cNvSpPr>
          <p:nvPr>
            <p:ph type="sldNum" sz="quarter" idx="12"/>
          </p:nvPr>
        </p:nvSpPr>
        <p:spPr/>
        <p:txBody>
          <a:bodyPr/>
          <a:lstStyle/>
          <a:p>
            <a:fld id="{D566ACBE-2C29-430C-A39A-F28295FB6C58}" type="slidenum">
              <a:rPr lang="en-US" smtClean="0"/>
              <a:t>‹#›</a:t>
            </a:fld>
            <a:endParaRPr lang="en-US"/>
          </a:p>
        </p:txBody>
      </p:sp>
    </p:spTree>
    <p:extLst>
      <p:ext uri="{BB962C8B-B14F-4D97-AF65-F5344CB8AC3E}">
        <p14:creationId xmlns:p14="http://schemas.microsoft.com/office/powerpoint/2010/main" val="3190968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dirty="0"/>
              <a:t>11/10/2022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8036A-B769-152F-0FB0-69FB939F79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8B889DE-BD2E-E9E1-B123-ABC791F7A23E}"/>
              </a:ext>
            </a:extLst>
          </p:cNvPr>
          <p:cNvSpPr>
            <a:spLocks noGrp="1"/>
          </p:cNvSpPr>
          <p:nvPr>
            <p:ph type="dt" sz="half" idx="10"/>
          </p:nvPr>
        </p:nvSpPr>
        <p:spPr/>
        <p:txBody>
          <a:bodyPr/>
          <a:lstStyle/>
          <a:p>
            <a:fld id="{4C4AA45C-65BD-45B9-886F-FC39C1CEE646}" type="datetimeFigureOut">
              <a:rPr lang="en-US" smtClean="0"/>
              <a:t>11/10/2022</a:t>
            </a:fld>
            <a:endParaRPr lang="en-US"/>
          </a:p>
        </p:txBody>
      </p:sp>
      <p:sp>
        <p:nvSpPr>
          <p:cNvPr id="4" name="Footer Placeholder 3">
            <a:extLst>
              <a:ext uri="{FF2B5EF4-FFF2-40B4-BE49-F238E27FC236}">
                <a16:creationId xmlns:a16="http://schemas.microsoft.com/office/drawing/2014/main" id="{E2918F3C-BDD3-52C2-6D45-9D33A0F2FD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F45DBC-E4CB-5218-4ABB-32F740101225}"/>
              </a:ext>
            </a:extLst>
          </p:cNvPr>
          <p:cNvSpPr>
            <a:spLocks noGrp="1"/>
          </p:cNvSpPr>
          <p:nvPr>
            <p:ph type="sldNum" sz="quarter" idx="12"/>
          </p:nvPr>
        </p:nvSpPr>
        <p:spPr/>
        <p:txBody>
          <a:bodyPr/>
          <a:lstStyle/>
          <a:p>
            <a:fld id="{D566ACBE-2C29-430C-A39A-F28295FB6C58}" type="slidenum">
              <a:rPr lang="en-US" smtClean="0"/>
              <a:t>‹#›</a:t>
            </a:fld>
            <a:endParaRPr lang="en-US"/>
          </a:p>
        </p:txBody>
      </p:sp>
    </p:spTree>
    <p:extLst>
      <p:ext uri="{BB962C8B-B14F-4D97-AF65-F5344CB8AC3E}">
        <p14:creationId xmlns:p14="http://schemas.microsoft.com/office/powerpoint/2010/main" val="32746491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A600EE-E547-A1D9-2CDE-CD77120DC583}"/>
              </a:ext>
            </a:extLst>
          </p:cNvPr>
          <p:cNvSpPr>
            <a:spLocks noGrp="1"/>
          </p:cNvSpPr>
          <p:nvPr>
            <p:ph type="dt" sz="half" idx="10"/>
          </p:nvPr>
        </p:nvSpPr>
        <p:spPr/>
        <p:txBody>
          <a:bodyPr/>
          <a:lstStyle/>
          <a:p>
            <a:fld id="{4C4AA45C-65BD-45B9-886F-FC39C1CEE646}" type="datetimeFigureOut">
              <a:rPr lang="en-US" smtClean="0"/>
              <a:t>11/10/2022</a:t>
            </a:fld>
            <a:endParaRPr lang="en-US"/>
          </a:p>
        </p:txBody>
      </p:sp>
      <p:sp>
        <p:nvSpPr>
          <p:cNvPr id="3" name="Footer Placeholder 2">
            <a:extLst>
              <a:ext uri="{FF2B5EF4-FFF2-40B4-BE49-F238E27FC236}">
                <a16:creationId xmlns:a16="http://schemas.microsoft.com/office/drawing/2014/main" id="{D0CC922C-3C2A-844F-C158-71625266138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92D093-0812-50ED-DBAA-0B3EB17F99FB}"/>
              </a:ext>
            </a:extLst>
          </p:cNvPr>
          <p:cNvSpPr>
            <a:spLocks noGrp="1"/>
          </p:cNvSpPr>
          <p:nvPr>
            <p:ph type="sldNum" sz="quarter" idx="12"/>
          </p:nvPr>
        </p:nvSpPr>
        <p:spPr/>
        <p:txBody>
          <a:bodyPr/>
          <a:lstStyle/>
          <a:p>
            <a:fld id="{D566ACBE-2C29-430C-A39A-F28295FB6C58}" type="slidenum">
              <a:rPr lang="en-US" smtClean="0"/>
              <a:t>‹#›</a:t>
            </a:fld>
            <a:endParaRPr lang="en-US"/>
          </a:p>
        </p:txBody>
      </p:sp>
    </p:spTree>
    <p:extLst>
      <p:ext uri="{BB962C8B-B14F-4D97-AF65-F5344CB8AC3E}">
        <p14:creationId xmlns:p14="http://schemas.microsoft.com/office/powerpoint/2010/main" val="20757730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69529-C89D-A43E-CA0C-90646D4310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B487EB0-456E-7926-2772-19BC05774B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4D747AC-B097-3237-D89B-6CC5541A0A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647363-AE93-2203-4C80-5E511D64447F}"/>
              </a:ext>
            </a:extLst>
          </p:cNvPr>
          <p:cNvSpPr>
            <a:spLocks noGrp="1"/>
          </p:cNvSpPr>
          <p:nvPr>
            <p:ph type="dt" sz="half" idx="10"/>
          </p:nvPr>
        </p:nvSpPr>
        <p:spPr/>
        <p:txBody>
          <a:bodyPr/>
          <a:lstStyle/>
          <a:p>
            <a:fld id="{4C4AA45C-65BD-45B9-886F-FC39C1CEE646}" type="datetimeFigureOut">
              <a:rPr lang="en-US" smtClean="0"/>
              <a:t>11/10/2022</a:t>
            </a:fld>
            <a:endParaRPr lang="en-US"/>
          </a:p>
        </p:txBody>
      </p:sp>
      <p:sp>
        <p:nvSpPr>
          <p:cNvPr id="6" name="Footer Placeholder 5">
            <a:extLst>
              <a:ext uri="{FF2B5EF4-FFF2-40B4-BE49-F238E27FC236}">
                <a16:creationId xmlns:a16="http://schemas.microsoft.com/office/drawing/2014/main" id="{556373FA-A58D-D03B-AD77-AE78922FA1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C709DF-8968-3C8E-5937-9F5E033B79F1}"/>
              </a:ext>
            </a:extLst>
          </p:cNvPr>
          <p:cNvSpPr>
            <a:spLocks noGrp="1"/>
          </p:cNvSpPr>
          <p:nvPr>
            <p:ph type="sldNum" sz="quarter" idx="12"/>
          </p:nvPr>
        </p:nvSpPr>
        <p:spPr/>
        <p:txBody>
          <a:bodyPr/>
          <a:lstStyle/>
          <a:p>
            <a:fld id="{D566ACBE-2C29-430C-A39A-F28295FB6C58}" type="slidenum">
              <a:rPr lang="en-US" smtClean="0"/>
              <a:t>‹#›</a:t>
            </a:fld>
            <a:endParaRPr lang="en-US"/>
          </a:p>
        </p:txBody>
      </p:sp>
    </p:spTree>
    <p:extLst>
      <p:ext uri="{BB962C8B-B14F-4D97-AF65-F5344CB8AC3E}">
        <p14:creationId xmlns:p14="http://schemas.microsoft.com/office/powerpoint/2010/main" val="15874188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0EF11-1745-27F6-601D-89E212CC09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16A96E-BF1F-5431-F314-31428197CC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578AFCB-CEAF-6920-2D9E-0EE3827F62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690BA7-578C-9D72-5991-BB96CD11A60A}"/>
              </a:ext>
            </a:extLst>
          </p:cNvPr>
          <p:cNvSpPr>
            <a:spLocks noGrp="1"/>
          </p:cNvSpPr>
          <p:nvPr>
            <p:ph type="dt" sz="half" idx="10"/>
          </p:nvPr>
        </p:nvSpPr>
        <p:spPr/>
        <p:txBody>
          <a:bodyPr/>
          <a:lstStyle/>
          <a:p>
            <a:fld id="{4C4AA45C-65BD-45B9-886F-FC39C1CEE646}" type="datetimeFigureOut">
              <a:rPr lang="en-US" smtClean="0"/>
              <a:t>11/10/2022</a:t>
            </a:fld>
            <a:endParaRPr lang="en-US"/>
          </a:p>
        </p:txBody>
      </p:sp>
      <p:sp>
        <p:nvSpPr>
          <p:cNvPr id="6" name="Footer Placeholder 5">
            <a:extLst>
              <a:ext uri="{FF2B5EF4-FFF2-40B4-BE49-F238E27FC236}">
                <a16:creationId xmlns:a16="http://schemas.microsoft.com/office/drawing/2014/main" id="{888C1CBE-24BA-B60E-2A2D-C8A5262C94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D7303D-1322-2F49-584C-A75726739D9C}"/>
              </a:ext>
            </a:extLst>
          </p:cNvPr>
          <p:cNvSpPr>
            <a:spLocks noGrp="1"/>
          </p:cNvSpPr>
          <p:nvPr>
            <p:ph type="sldNum" sz="quarter" idx="12"/>
          </p:nvPr>
        </p:nvSpPr>
        <p:spPr/>
        <p:txBody>
          <a:bodyPr/>
          <a:lstStyle/>
          <a:p>
            <a:fld id="{D566ACBE-2C29-430C-A39A-F28295FB6C58}" type="slidenum">
              <a:rPr lang="en-US" smtClean="0"/>
              <a:t>‹#›</a:t>
            </a:fld>
            <a:endParaRPr lang="en-US"/>
          </a:p>
        </p:txBody>
      </p:sp>
    </p:spTree>
    <p:extLst>
      <p:ext uri="{BB962C8B-B14F-4D97-AF65-F5344CB8AC3E}">
        <p14:creationId xmlns:p14="http://schemas.microsoft.com/office/powerpoint/2010/main" val="11314746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AC530-C393-503B-A1A7-B3DBAF1356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479073C-F8D2-02C1-3EBE-8EBEFA15EF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EB2F2A-5E96-826B-5DC0-B8D7305D99CB}"/>
              </a:ext>
            </a:extLst>
          </p:cNvPr>
          <p:cNvSpPr>
            <a:spLocks noGrp="1"/>
          </p:cNvSpPr>
          <p:nvPr>
            <p:ph type="dt" sz="half" idx="10"/>
          </p:nvPr>
        </p:nvSpPr>
        <p:spPr/>
        <p:txBody>
          <a:bodyPr/>
          <a:lstStyle/>
          <a:p>
            <a:fld id="{4C4AA45C-65BD-45B9-886F-FC39C1CEE646}" type="datetimeFigureOut">
              <a:rPr lang="en-US" smtClean="0"/>
              <a:t>11/10/2022</a:t>
            </a:fld>
            <a:endParaRPr lang="en-US"/>
          </a:p>
        </p:txBody>
      </p:sp>
      <p:sp>
        <p:nvSpPr>
          <p:cNvPr id="5" name="Footer Placeholder 4">
            <a:extLst>
              <a:ext uri="{FF2B5EF4-FFF2-40B4-BE49-F238E27FC236}">
                <a16:creationId xmlns:a16="http://schemas.microsoft.com/office/drawing/2014/main" id="{EF1EA2E4-D625-1F7F-2166-98D7D7D68B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BE784A-33F4-644C-B62D-F158922403C7}"/>
              </a:ext>
            </a:extLst>
          </p:cNvPr>
          <p:cNvSpPr>
            <a:spLocks noGrp="1"/>
          </p:cNvSpPr>
          <p:nvPr>
            <p:ph type="sldNum" sz="quarter" idx="12"/>
          </p:nvPr>
        </p:nvSpPr>
        <p:spPr/>
        <p:txBody>
          <a:bodyPr/>
          <a:lstStyle/>
          <a:p>
            <a:fld id="{D566ACBE-2C29-430C-A39A-F28295FB6C58}" type="slidenum">
              <a:rPr lang="en-US" smtClean="0"/>
              <a:t>‹#›</a:t>
            </a:fld>
            <a:endParaRPr lang="en-US"/>
          </a:p>
        </p:txBody>
      </p:sp>
    </p:spTree>
    <p:extLst>
      <p:ext uri="{BB962C8B-B14F-4D97-AF65-F5344CB8AC3E}">
        <p14:creationId xmlns:p14="http://schemas.microsoft.com/office/powerpoint/2010/main" val="9893088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B48D2F-8D3A-9CAF-0EC5-D19D9E6BDBF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84D807-1864-409C-7A45-162916A56EF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BDCC73-C534-40AA-2CFF-156EBBBC6308}"/>
              </a:ext>
            </a:extLst>
          </p:cNvPr>
          <p:cNvSpPr>
            <a:spLocks noGrp="1"/>
          </p:cNvSpPr>
          <p:nvPr>
            <p:ph type="dt" sz="half" idx="10"/>
          </p:nvPr>
        </p:nvSpPr>
        <p:spPr/>
        <p:txBody>
          <a:bodyPr/>
          <a:lstStyle/>
          <a:p>
            <a:fld id="{4C4AA45C-65BD-45B9-886F-FC39C1CEE646}" type="datetimeFigureOut">
              <a:rPr lang="en-US" smtClean="0"/>
              <a:t>11/10/2022</a:t>
            </a:fld>
            <a:endParaRPr lang="en-US"/>
          </a:p>
        </p:txBody>
      </p:sp>
      <p:sp>
        <p:nvSpPr>
          <p:cNvPr id="5" name="Footer Placeholder 4">
            <a:extLst>
              <a:ext uri="{FF2B5EF4-FFF2-40B4-BE49-F238E27FC236}">
                <a16:creationId xmlns:a16="http://schemas.microsoft.com/office/drawing/2014/main" id="{2E8507A5-E44C-5CAF-7E24-87AA30B95E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925FAE-EFFB-70CF-ED65-3C23A1D52B98}"/>
              </a:ext>
            </a:extLst>
          </p:cNvPr>
          <p:cNvSpPr>
            <a:spLocks noGrp="1"/>
          </p:cNvSpPr>
          <p:nvPr>
            <p:ph type="sldNum" sz="quarter" idx="12"/>
          </p:nvPr>
        </p:nvSpPr>
        <p:spPr/>
        <p:txBody>
          <a:bodyPr/>
          <a:lstStyle/>
          <a:p>
            <a:fld id="{D566ACBE-2C29-430C-A39A-F28295FB6C58}" type="slidenum">
              <a:rPr lang="en-US" smtClean="0"/>
              <a:t>‹#›</a:t>
            </a:fld>
            <a:endParaRPr lang="en-US"/>
          </a:p>
        </p:txBody>
      </p:sp>
    </p:spTree>
    <p:extLst>
      <p:ext uri="{BB962C8B-B14F-4D97-AF65-F5344CB8AC3E}">
        <p14:creationId xmlns:p14="http://schemas.microsoft.com/office/powerpoint/2010/main" val="7078398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1" y="0"/>
            <a:ext cx="12191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2" name="Title 1"/>
          <p:cNvSpPr>
            <a:spLocks noGrp="1"/>
          </p:cNvSpPr>
          <p:nvPr>
            <p:ph type="ctrTitle"/>
          </p:nvPr>
        </p:nvSpPr>
        <p:spPr>
          <a:xfrm>
            <a:off x="914400" y="3355848"/>
            <a:ext cx="107696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a:t>Click to edit Master title style</a:t>
            </a:r>
          </a:p>
        </p:txBody>
      </p:sp>
      <p:sp>
        <p:nvSpPr>
          <p:cNvPr id="3" name="Subtitle 2"/>
          <p:cNvSpPr>
            <a:spLocks noGrp="1"/>
          </p:cNvSpPr>
          <p:nvPr>
            <p:ph type="subTitle" idx="1"/>
          </p:nvPr>
        </p:nvSpPr>
        <p:spPr>
          <a:xfrm>
            <a:off x="914400" y="1828800"/>
            <a:ext cx="107696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a:t>Click to edit Master subtitle style</a:t>
            </a:r>
          </a:p>
        </p:txBody>
      </p:sp>
      <p:sp>
        <p:nvSpPr>
          <p:cNvPr id="4" name="Date Placeholder 3"/>
          <p:cNvSpPr>
            <a:spLocks noGrp="1"/>
          </p:cNvSpPr>
          <p:nvPr>
            <p:ph type="dt" sz="half" idx="10"/>
          </p:nvPr>
        </p:nvSpPr>
        <p:spPr/>
        <p:txBody>
          <a:bodyPr/>
          <a:lstStyle/>
          <a:p>
            <a:fld id="{B6E32259-0C35-43F6-8222-592D7B796EC7}" type="datetimeFigureOut">
              <a:rPr lang="en-US" smtClean="0"/>
              <a:t>11/10/2022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5B7868-D3D4-4C38-AF59-CBA6685F8D48}" type="slidenum">
              <a:rPr lang="en-US" smtClean="0"/>
              <a:t>‹#›</a:t>
            </a:fld>
            <a:endParaRPr lang="en-US"/>
          </a:p>
        </p:txBody>
      </p:sp>
      <p:sp>
        <p:nvSpPr>
          <p:cNvPr id="10" name="Rectangle 9"/>
          <p:cNvSpPr/>
          <p:nvPr/>
        </p:nvSpPr>
        <p:spPr bwMode="invGray">
          <a:xfrm>
            <a:off x="0" y="5128334"/>
            <a:ext cx="12192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Tree>
  </p:cSld>
  <p:clrMapOvr>
    <a:overrideClrMapping bg1="dk1" tx1="lt1" bg2="dk2" tx2="lt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5448"/>
            <a:ext cx="10972800" cy="1252728"/>
          </a:xfrm>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6E32259-0C35-43F6-8222-592D7B796EC7}" type="datetimeFigureOut">
              <a:rPr lang="en-US" smtClean="0"/>
              <a:t>11/10/2022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5B7868-D3D4-4C38-AF59-CBA6685F8D48}" type="slidenum">
              <a:rPr lang="en-US" smtClean="0"/>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12192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12" name="Rectangle 11"/>
          <p:cNvSpPr/>
          <p:nvPr/>
        </p:nvSpPr>
        <p:spPr bwMode="invGray">
          <a:xfrm>
            <a:off x="0" y="2602520"/>
            <a:ext cx="12192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2" name="Title 1"/>
          <p:cNvSpPr>
            <a:spLocks noGrp="1"/>
          </p:cNvSpPr>
          <p:nvPr>
            <p:ph type="title"/>
          </p:nvPr>
        </p:nvSpPr>
        <p:spPr>
          <a:xfrm>
            <a:off x="999744" y="118872"/>
            <a:ext cx="10684256"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a:t>Click to edit Master title style</a:t>
            </a:r>
          </a:p>
        </p:txBody>
      </p:sp>
      <p:sp>
        <p:nvSpPr>
          <p:cNvPr id="3" name="Text Placeholder 2"/>
          <p:cNvSpPr>
            <a:spLocks noGrp="1"/>
          </p:cNvSpPr>
          <p:nvPr>
            <p:ph type="body" idx="1"/>
          </p:nvPr>
        </p:nvSpPr>
        <p:spPr>
          <a:xfrm>
            <a:off x="987552" y="1828800"/>
            <a:ext cx="10696448"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B6E32259-0C35-43F6-8222-592D7B796EC7}" type="datetimeFigureOut">
              <a:rPr lang="en-US" smtClean="0"/>
              <a:t>11/10/2022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5B7868-D3D4-4C38-AF59-CBA6685F8D48}"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609600" y="1773936"/>
            <a:ext cx="53848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773936"/>
            <a:ext cx="53848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B6E32259-0C35-43F6-8222-592D7B796EC7}" type="datetimeFigureOut">
              <a:rPr lang="en-US" smtClean="0"/>
              <a:t>11/10/2022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5B7868-D3D4-4C38-AF59-CBA6685F8D4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t>11/10/2022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a:t>Click to edit Master title style</a:t>
            </a:r>
          </a:p>
        </p:txBody>
      </p:sp>
      <p:sp>
        <p:nvSpPr>
          <p:cNvPr id="3" name="Text Placeholder 2"/>
          <p:cNvSpPr>
            <a:spLocks noGrp="1"/>
          </p:cNvSpPr>
          <p:nvPr>
            <p:ph type="body" idx="1"/>
          </p:nvPr>
        </p:nvSpPr>
        <p:spPr>
          <a:xfrm>
            <a:off x="609600" y="1698988"/>
            <a:ext cx="5386917"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4" name="Content Placeholder 3"/>
          <p:cNvSpPr>
            <a:spLocks noGrp="1"/>
          </p:cNvSpPr>
          <p:nvPr>
            <p:ph sz="half" idx="2"/>
          </p:nvPr>
        </p:nvSpPr>
        <p:spPr>
          <a:xfrm>
            <a:off x="609600" y="2449512"/>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Text Placeholder 4"/>
          <p:cNvSpPr>
            <a:spLocks noGrp="1"/>
          </p:cNvSpPr>
          <p:nvPr>
            <p:ph type="body" sz="quarter" idx="3"/>
          </p:nvPr>
        </p:nvSpPr>
        <p:spPr>
          <a:xfrm>
            <a:off x="6193368" y="1698988"/>
            <a:ext cx="5389033"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6193368" y="2449512"/>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B6E32259-0C35-43F6-8222-592D7B796EC7}" type="datetimeFigureOut">
              <a:rPr lang="en-US" smtClean="0"/>
              <a:t>11/10/2022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5B7868-D3D4-4C38-AF59-CBA6685F8D48}" type="slidenum">
              <a:rPr lang="en-US" smtClean="0"/>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B6E32259-0C35-43F6-8222-592D7B796EC7}" type="datetimeFigureOut">
              <a:rPr lang="en-US" smtClean="0"/>
              <a:t>11/10/2022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5B7868-D3D4-4C38-AF59-CBA6685F8D48}" type="slidenum">
              <a:rPr lang="en-US" smtClean="0"/>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E32259-0C35-43F6-8222-592D7B796EC7}" type="datetimeFigureOut">
              <a:rPr lang="en-US" smtClean="0"/>
              <a:t>11/10/2022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5B7868-D3D4-4C38-AF59-CBA6685F8D48}" type="slidenum">
              <a:rPr lang="en-US" smtClean="0"/>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3784" y="152400"/>
            <a:ext cx="3364992" cy="978408"/>
          </a:xfrm>
        </p:spPr>
        <p:txBody>
          <a:bodyPr vert="horz" lIns="73152" rIns="45720" bIns="0" rtlCol="0" anchor="b">
            <a:normAutofit/>
            <a:sp3d prstMaterial="matte"/>
          </a:bodyPr>
          <a:lstStyle>
            <a:lvl1pPr algn="l">
              <a:defRPr sz="2000" b="0"/>
            </a:lvl1pPr>
            <a:extLst/>
          </a:lstStyle>
          <a:p>
            <a:r>
              <a:rPr kumimoji="0" lang="en-US"/>
              <a:t>Click to edit Master title style</a:t>
            </a:r>
          </a:p>
        </p:txBody>
      </p:sp>
      <p:sp>
        <p:nvSpPr>
          <p:cNvPr id="3" name="Content Placeholder 2"/>
          <p:cNvSpPr>
            <a:spLocks noGrp="1"/>
          </p:cNvSpPr>
          <p:nvPr>
            <p:ph idx="1"/>
          </p:nvPr>
        </p:nvSpPr>
        <p:spPr>
          <a:xfrm>
            <a:off x="4025837" y="1743134"/>
            <a:ext cx="7894188"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2"/>
          </p:nvPr>
        </p:nvSpPr>
        <p:spPr>
          <a:xfrm>
            <a:off x="223784" y="1730018"/>
            <a:ext cx="329184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B6E32259-0C35-43F6-8222-592D7B796EC7}" type="datetimeFigureOut">
              <a:rPr lang="en-US" smtClean="0"/>
              <a:t>11/10/2022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5B7868-D3D4-4C38-AF59-CBA6685F8D48}" type="slidenum">
              <a:rPr lang="en-US" smtClean="0"/>
              <a:t>‹#›</a:t>
            </a:fld>
            <a:endParaRPr lang="en-US"/>
          </a:p>
        </p:txBody>
      </p:sp>
      <p:sp>
        <p:nvSpPr>
          <p:cNvPr id="12" name="Rectangle 11"/>
          <p:cNvSpPr/>
          <p:nvPr/>
        </p:nvSpPr>
        <p:spPr bwMode="invGray">
          <a:xfrm>
            <a:off x="3807649" y="0"/>
            <a:ext cx="6096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9" name="Rectangle 8"/>
          <p:cNvSpPr/>
          <p:nvPr/>
        </p:nvSpPr>
        <p:spPr bwMode="invGray">
          <a:xfrm>
            <a:off x="3807649" y="0"/>
            <a:ext cx="6096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9456" y="155448"/>
            <a:ext cx="3366867" cy="978408"/>
          </a:xfrm>
        </p:spPr>
        <p:txBody>
          <a:bodyPr lIns="73152" bIns="0" anchor="b">
            <a:sp3d prstMaterial="matte"/>
          </a:bodyPr>
          <a:lstStyle>
            <a:lvl1pPr algn="l">
              <a:defRPr sz="2000" b="0"/>
            </a:lvl1pPr>
            <a:extLst/>
          </a:lstStyle>
          <a:p>
            <a:r>
              <a:rPr kumimoji="0" lang="en-US"/>
              <a:t>Click to edit Master title style</a:t>
            </a:r>
          </a:p>
        </p:txBody>
      </p:sp>
      <p:sp>
        <p:nvSpPr>
          <p:cNvPr id="3" name="Picture Placeholder 2"/>
          <p:cNvSpPr>
            <a:spLocks noGrp="1"/>
          </p:cNvSpPr>
          <p:nvPr>
            <p:ph type="pic" idx="1"/>
          </p:nvPr>
        </p:nvSpPr>
        <p:spPr>
          <a:xfrm>
            <a:off x="3871741" y="1484808"/>
            <a:ext cx="8329863"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a:t>Click icon to add picture</a:t>
            </a:r>
            <a:endParaRPr kumimoji="0" lang="en-US" dirty="0"/>
          </a:p>
        </p:txBody>
      </p:sp>
      <p:sp>
        <p:nvSpPr>
          <p:cNvPr id="4" name="Text Placeholder 3"/>
          <p:cNvSpPr>
            <a:spLocks noGrp="1"/>
          </p:cNvSpPr>
          <p:nvPr>
            <p:ph type="body" sz="half" idx="2"/>
          </p:nvPr>
        </p:nvSpPr>
        <p:spPr>
          <a:xfrm>
            <a:off x="219456" y="1728216"/>
            <a:ext cx="329184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219456" y="1170432"/>
            <a:ext cx="3364992" cy="201168"/>
          </a:xfrm>
        </p:spPr>
        <p:txBody>
          <a:bodyPr/>
          <a:lstStyle/>
          <a:p>
            <a:fld id="{B6E32259-0C35-43F6-8222-592D7B796EC7}" type="datetimeFigureOut">
              <a:rPr lang="en-US" smtClean="0"/>
              <a:t>11/10/2022</a:t>
            </a:fld>
            <a:endParaRPr lang="en-US"/>
          </a:p>
        </p:txBody>
      </p:sp>
      <p:sp>
        <p:nvSpPr>
          <p:cNvPr id="11" name="Rectangle 10"/>
          <p:cNvSpPr/>
          <p:nvPr/>
        </p:nvSpPr>
        <p:spPr>
          <a:xfrm>
            <a:off x="3807649" y="0"/>
            <a:ext cx="6096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9" name="Rectangle 8"/>
          <p:cNvSpPr/>
          <p:nvPr/>
        </p:nvSpPr>
        <p:spPr bwMode="invGray">
          <a:xfrm>
            <a:off x="3807649" y="0"/>
            <a:ext cx="6096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6" name="Footer Placeholder 5"/>
          <p:cNvSpPr>
            <a:spLocks noGrp="1"/>
          </p:cNvSpPr>
          <p:nvPr>
            <p:ph type="ftr" sz="quarter" idx="11"/>
          </p:nvPr>
        </p:nvSpPr>
        <p:spPr>
          <a:xfrm>
            <a:off x="4047744" y="1170432"/>
            <a:ext cx="6925056" cy="201168"/>
          </a:xfrm>
        </p:spPr>
        <p:txBody>
          <a:bodyPr/>
          <a:lstStyle>
            <a:lvl1pPr>
              <a:defRPr>
                <a:solidFill>
                  <a:schemeClr val="bg1">
                    <a:shade val="50000"/>
                  </a:schemeClr>
                </a:solidFill>
              </a:defRPr>
            </a:lvl1pPr>
          </a:lstStyle>
          <a:p>
            <a:endParaRPr lang="en-US"/>
          </a:p>
        </p:txBody>
      </p:sp>
      <p:sp>
        <p:nvSpPr>
          <p:cNvPr id="7" name="Slide Number Placeholder 6"/>
          <p:cNvSpPr>
            <a:spLocks noGrp="1"/>
          </p:cNvSpPr>
          <p:nvPr>
            <p:ph type="sldNum" sz="quarter" idx="12"/>
          </p:nvPr>
        </p:nvSpPr>
        <p:spPr>
          <a:xfrm>
            <a:off x="11119104" y="1170432"/>
            <a:ext cx="978485" cy="201168"/>
          </a:xfrm>
        </p:spPr>
        <p:txBody>
          <a:bodyPr/>
          <a:lstStyle/>
          <a:p>
            <a:fld id="{E95B7868-D3D4-4C38-AF59-CBA6685F8D48}"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6E32259-0C35-43F6-8222-592D7B796EC7}" type="datetimeFigureOut">
              <a:rPr lang="en-US" smtClean="0"/>
              <a:t>11/10/2022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5B7868-D3D4-4C38-AF59-CBA6685F8D48}" type="slidenum">
              <a:rPr lang="en-US" smtClean="0"/>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8798560" y="0"/>
            <a:ext cx="6096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8" name="Rectangle 7"/>
          <p:cNvSpPr/>
          <p:nvPr/>
        </p:nvSpPr>
        <p:spPr bwMode="ltGray">
          <a:xfrm>
            <a:off x="8863584" y="0"/>
            <a:ext cx="33528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2" name="Vertical Title 1"/>
          <p:cNvSpPr>
            <a:spLocks noGrp="1"/>
          </p:cNvSpPr>
          <p:nvPr>
            <p:ph type="title" orient="vert"/>
          </p:nvPr>
        </p:nvSpPr>
        <p:spPr>
          <a:xfrm>
            <a:off x="9042400" y="274641"/>
            <a:ext cx="25400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304801"/>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6E32259-0C35-43F6-8222-592D7B796EC7}" type="datetimeFigureOut">
              <a:rPr lang="en-US" smtClean="0"/>
              <a:t>11/10/2022</a:t>
            </a:fld>
            <a:endParaRPr lang="en-US"/>
          </a:p>
        </p:txBody>
      </p:sp>
      <p:sp>
        <p:nvSpPr>
          <p:cNvPr id="5" name="Footer Placeholder 4"/>
          <p:cNvSpPr>
            <a:spLocks noGrp="1"/>
          </p:cNvSpPr>
          <p:nvPr>
            <p:ph type="ftr" sz="quarter" idx="11"/>
          </p:nvPr>
        </p:nvSpPr>
        <p:spPr>
          <a:xfrm>
            <a:off x="3520796" y="6377460"/>
            <a:ext cx="5115205" cy="365125"/>
          </a:xfrm>
        </p:spPr>
        <p:txBody>
          <a:bodyPr/>
          <a:lstStyle/>
          <a:p>
            <a:endParaRPr lang="en-US"/>
          </a:p>
        </p:txBody>
      </p:sp>
      <p:sp>
        <p:nvSpPr>
          <p:cNvPr id="6" name="Slide Number Placeholder 5"/>
          <p:cNvSpPr>
            <a:spLocks noGrp="1"/>
          </p:cNvSpPr>
          <p:nvPr>
            <p:ph type="sldNum" sz="quarter" idx="12"/>
          </p:nvPr>
        </p:nvSpPr>
        <p:spPr/>
        <p:txBody>
          <a:bodyPr/>
          <a:lstStyle/>
          <a:p>
            <a:fld id="{E95B7868-D3D4-4C38-AF59-CBA6685F8D48}" type="slidenum">
              <a:rPr lang="en-US" smtClean="0"/>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81DA843-9247-4E16-841F-2847C0C30FE8}" type="datetime1">
              <a:rPr lang="en-US" smtClean="0"/>
              <a:t>11/10/2022</a:t>
            </a:fld>
            <a:endParaRPr lang="en-US" dirty="0"/>
          </a:p>
        </p:txBody>
      </p:sp>
      <p:sp>
        <p:nvSpPr>
          <p:cNvPr id="5" name="Footer Placeholder 4"/>
          <p:cNvSpPr>
            <a:spLocks noGrp="1"/>
          </p:cNvSpPr>
          <p:nvPr>
            <p:ph type="ftr" sz="quarter" idx="11"/>
          </p:nvPr>
        </p:nvSpPr>
        <p:spPr/>
        <p:txBody>
          <a:bodyPr/>
          <a:lstStyle/>
          <a:p>
            <a:r>
              <a:rPr lang="en-US" dirty="0"/>
              <a:t>Business Services</a:t>
            </a:r>
          </a:p>
        </p:txBody>
      </p:sp>
      <p:sp>
        <p:nvSpPr>
          <p:cNvPr id="6" name="Slide Number Placeholder 5"/>
          <p:cNvSpPr>
            <a:spLocks noGrp="1"/>
          </p:cNvSpPr>
          <p:nvPr>
            <p:ph type="sldNum" sz="quarter" idx="12"/>
          </p:nvPr>
        </p:nvSpPr>
        <p:spPr/>
        <p:txBody>
          <a:bodyPr/>
          <a:lstStyle/>
          <a:p>
            <a:fld id="{D9BEE9CC-289C-4824-88E7-C30A44EC8100}" type="slidenum">
              <a:rPr lang="en-US" smtClean="0"/>
              <a:t>‹#›</a:t>
            </a:fld>
            <a:endParaRPr lang="en-US" dirty="0"/>
          </a:p>
        </p:txBody>
      </p:sp>
    </p:spTree>
    <p:extLst>
      <p:ext uri="{BB962C8B-B14F-4D97-AF65-F5344CB8AC3E}">
        <p14:creationId xmlns:p14="http://schemas.microsoft.com/office/powerpoint/2010/main" val="8356845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25CC72-36D3-4370-AB66-07B131935454}" type="datetime1">
              <a:rPr lang="en-US" smtClean="0"/>
              <a:t>11/10/2022</a:t>
            </a:fld>
            <a:endParaRPr lang="en-US" dirty="0"/>
          </a:p>
        </p:txBody>
      </p:sp>
      <p:sp>
        <p:nvSpPr>
          <p:cNvPr id="5" name="Footer Placeholder 4"/>
          <p:cNvSpPr>
            <a:spLocks noGrp="1"/>
          </p:cNvSpPr>
          <p:nvPr>
            <p:ph type="ftr" sz="quarter" idx="11"/>
          </p:nvPr>
        </p:nvSpPr>
        <p:spPr/>
        <p:txBody>
          <a:bodyPr/>
          <a:lstStyle/>
          <a:p>
            <a:r>
              <a:rPr lang="en-US" dirty="0"/>
              <a:t>Business Services</a:t>
            </a:r>
          </a:p>
        </p:txBody>
      </p:sp>
      <p:sp>
        <p:nvSpPr>
          <p:cNvPr id="6" name="Slide Number Placeholder 5"/>
          <p:cNvSpPr>
            <a:spLocks noGrp="1"/>
          </p:cNvSpPr>
          <p:nvPr>
            <p:ph type="sldNum" sz="quarter" idx="12"/>
          </p:nvPr>
        </p:nvSpPr>
        <p:spPr/>
        <p:txBody>
          <a:bodyPr/>
          <a:lstStyle/>
          <a:p>
            <a:fld id="{D9BEE9CC-289C-4824-88E7-C30A44EC8100}" type="slidenum">
              <a:rPr lang="en-US" smtClean="0"/>
              <a:t>‹#›</a:t>
            </a:fld>
            <a:endParaRPr lang="en-US" dirty="0"/>
          </a:p>
        </p:txBody>
      </p:sp>
    </p:spTree>
    <p:extLst>
      <p:ext uri="{BB962C8B-B14F-4D97-AF65-F5344CB8AC3E}">
        <p14:creationId xmlns:p14="http://schemas.microsoft.com/office/powerpoint/2010/main" val="158996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544D57-24F4-4ED2-89CA-047F864EAA0B}" type="datetime1">
              <a:rPr lang="en-US" smtClean="0"/>
              <a:t>11/10/2022</a:t>
            </a:fld>
            <a:endParaRPr lang="en-US" dirty="0"/>
          </a:p>
        </p:txBody>
      </p:sp>
      <p:sp>
        <p:nvSpPr>
          <p:cNvPr id="5" name="Footer Placeholder 4"/>
          <p:cNvSpPr>
            <a:spLocks noGrp="1"/>
          </p:cNvSpPr>
          <p:nvPr>
            <p:ph type="ftr" sz="quarter" idx="11"/>
          </p:nvPr>
        </p:nvSpPr>
        <p:spPr/>
        <p:txBody>
          <a:bodyPr/>
          <a:lstStyle/>
          <a:p>
            <a:r>
              <a:rPr lang="en-US" dirty="0"/>
              <a:t>Business Services</a:t>
            </a:r>
          </a:p>
        </p:txBody>
      </p:sp>
      <p:sp>
        <p:nvSpPr>
          <p:cNvPr id="6" name="Slide Number Placeholder 5"/>
          <p:cNvSpPr>
            <a:spLocks noGrp="1"/>
          </p:cNvSpPr>
          <p:nvPr>
            <p:ph type="sldNum" sz="quarter" idx="12"/>
          </p:nvPr>
        </p:nvSpPr>
        <p:spPr/>
        <p:txBody>
          <a:bodyPr/>
          <a:lstStyle/>
          <a:p>
            <a:fld id="{D9BEE9CC-289C-4824-88E7-C30A44EC8100}" type="slidenum">
              <a:rPr lang="en-US" smtClean="0"/>
              <a:t>‹#›</a:t>
            </a:fld>
            <a:endParaRPr lang="en-US" dirty="0"/>
          </a:p>
        </p:txBody>
      </p:sp>
    </p:spTree>
    <p:extLst>
      <p:ext uri="{BB962C8B-B14F-4D97-AF65-F5344CB8AC3E}">
        <p14:creationId xmlns:p14="http://schemas.microsoft.com/office/powerpoint/2010/main" val="1645992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dirty="0"/>
              <a:t>11/10/2022</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dirty="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9CE39E-1CFB-4CC6-BB07-C01ED8D3E37A}" type="datetime1">
              <a:rPr lang="en-US" smtClean="0"/>
              <a:t>11/10/2022</a:t>
            </a:fld>
            <a:endParaRPr lang="en-US" dirty="0"/>
          </a:p>
        </p:txBody>
      </p:sp>
      <p:sp>
        <p:nvSpPr>
          <p:cNvPr id="6" name="Footer Placeholder 5"/>
          <p:cNvSpPr>
            <a:spLocks noGrp="1"/>
          </p:cNvSpPr>
          <p:nvPr>
            <p:ph type="ftr" sz="quarter" idx="11"/>
          </p:nvPr>
        </p:nvSpPr>
        <p:spPr/>
        <p:txBody>
          <a:bodyPr/>
          <a:lstStyle/>
          <a:p>
            <a:r>
              <a:rPr lang="en-US" dirty="0"/>
              <a:t>Business Services</a:t>
            </a:r>
          </a:p>
        </p:txBody>
      </p:sp>
      <p:sp>
        <p:nvSpPr>
          <p:cNvPr id="7" name="Slide Number Placeholder 6"/>
          <p:cNvSpPr>
            <a:spLocks noGrp="1"/>
          </p:cNvSpPr>
          <p:nvPr>
            <p:ph type="sldNum" sz="quarter" idx="12"/>
          </p:nvPr>
        </p:nvSpPr>
        <p:spPr/>
        <p:txBody>
          <a:bodyPr/>
          <a:lstStyle/>
          <a:p>
            <a:fld id="{D9BEE9CC-289C-4824-88E7-C30A44EC8100}" type="slidenum">
              <a:rPr lang="en-US" smtClean="0"/>
              <a:t>‹#›</a:t>
            </a:fld>
            <a:endParaRPr lang="en-US" dirty="0"/>
          </a:p>
        </p:txBody>
      </p:sp>
    </p:spTree>
    <p:extLst>
      <p:ext uri="{BB962C8B-B14F-4D97-AF65-F5344CB8AC3E}">
        <p14:creationId xmlns:p14="http://schemas.microsoft.com/office/powerpoint/2010/main" val="39731296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513DB11-923A-47BF-B611-952C56C09779}" type="datetime1">
              <a:rPr lang="en-US" smtClean="0"/>
              <a:t>11/10/2022</a:t>
            </a:fld>
            <a:endParaRPr lang="en-US" dirty="0"/>
          </a:p>
        </p:txBody>
      </p:sp>
      <p:sp>
        <p:nvSpPr>
          <p:cNvPr id="8" name="Footer Placeholder 7"/>
          <p:cNvSpPr>
            <a:spLocks noGrp="1"/>
          </p:cNvSpPr>
          <p:nvPr>
            <p:ph type="ftr" sz="quarter" idx="11"/>
          </p:nvPr>
        </p:nvSpPr>
        <p:spPr/>
        <p:txBody>
          <a:bodyPr/>
          <a:lstStyle/>
          <a:p>
            <a:r>
              <a:rPr lang="en-US" dirty="0"/>
              <a:t>Business Services</a:t>
            </a:r>
          </a:p>
        </p:txBody>
      </p:sp>
      <p:sp>
        <p:nvSpPr>
          <p:cNvPr id="9" name="Slide Number Placeholder 8"/>
          <p:cNvSpPr>
            <a:spLocks noGrp="1"/>
          </p:cNvSpPr>
          <p:nvPr>
            <p:ph type="sldNum" sz="quarter" idx="12"/>
          </p:nvPr>
        </p:nvSpPr>
        <p:spPr/>
        <p:txBody>
          <a:bodyPr/>
          <a:lstStyle/>
          <a:p>
            <a:fld id="{D9BEE9CC-289C-4824-88E7-C30A44EC8100}" type="slidenum">
              <a:rPr lang="en-US" smtClean="0"/>
              <a:t>‹#›</a:t>
            </a:fld>
            <a:endParaRPr lang="en-US" dirty="0"/>
          </a:p>
        </p:txBody>
      </p:sp>
    </p:spTree>
    <p:extLst>
      <p:ext uri="{BB962C8B-B14F-4D97-AF65-F5344CB8AC3E}">
        <p14:creationId xmlns:p14="http://schemas.microsoft.com/office/powerpoint/2010/main" val="24088714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EB717E1-DA1E-4B83-9DAE-D157467F368D}" type="datetime1">
              <a:rPr lang="en-US" smtClean="0"/>
              <a:t>11/10/2022</a:t>
            </a:fld>
            <a:endParaRPr lang="en-US" dirty="0"/>
          </a:p>
        </p:txBody>
      </p:sp>
      <p:sp>
        <p:nvSpPr>
          <p:cNvPr id="4" name="Footer Placeholder 3"/>
          <p:cNvSpPr>
            <a:spLocks noGrp="1"/>
          </p:cNvSpPr>
          <p:nvPr>
            <p:ph type="ftr" sz="quarter" idx="11"/>
          </p:nvPr>
        </p:nvSpPr>
        <p:spPr/>
        <p:txBody>
          <a:bodyPr/>
          <a:lstStyle/>
          <a:p>
            <a:r>
              <a:rPr lang="en-US" dirty="0"/>
              <a:t>Business Services</a:t>
            </a:r>
          </a:p>
        </p:txBody>
      </p:sp>
      <p:sp>
        <p:nvSpPr>
          <p:cNvPr id="5" name="Slide Number Placeholder 4"/>
          <p:cNvSpPr>
            <a:spLocks noGrp="1"/>
          </p:cNvSpPr>
          <p:nvPr>
            <p:ph type="sldNum" sz="quarter" idx="12"/>
          </p:nvPr>
        </p:nvSpPr>
        <p:spPr/>
        <p:txBody>
          <a:bodyPr/>
          <a:lstStyle/>
          <a:p>
            <a:fld id="{D9BEE9CC-289C-4824-88E7-C30A44EC8100}" type="slidenum">
              <a:rPr lang="en-US" smtClean="0"/>
              <a:t>‹#›</a:t>
            </a:fld>
            <a:endParaRPr lang="en-US" dirty="0"/>
          </a:p>
        </p:txBody>
      </p:sp>
    </p:spTree>
    <p:extLst>
      <p:ext uri="{BB962C8B-B14F-4D97-AF65-F5344CB8AC3E}">
        <p14:creationId xmlns:p14="http://schemas.microsoft.com/office/powerpoint/2010/main" val="9670069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962226-D32A-4EC0-AED2-F0FBBC74AD85}" type="datetime1">
              <a:rPr lang="en-US" smtClean="0"/>
              <a:t>11/10/2022</a:t>
            </a:fld>
            <a:endParaRPr lang="en-US" dirty="0"/>
          </a:p>
        </p:txBody>
      </p:sp>
      <p:sp>
        <p:nvSpPr>
          <p:cNvPr id="3" name="Footer Placeholder 2"/>
          <p:cNvSpPr>
            <a:spLocks noGrp="1"/>
          </p:cNvSpPr>
          <p:nvPr>
            <p:ph type="ftr" sz="quarter" idx="11"/>
          </p:nvPr>
        </p:nvSpPr>
        <p:spPr/>
        <p:txBody>
          <a:bodyPr/>
          <a:lstStyle/>
          <a:p>
            <a:r>
              <a:rPr lang="en-US" dirty="0"/>
              <a:t>Business Services</a:t>
            </a:r>
          </a:p>
        </p:txBody>
      </p:sp>
      <p:sp>
        <p:nvSpPr>
          <p:cNvPr id="4" name="Slide Number Placeholder 3"/>
          <p:cNvSpPr>
            <a:spLocks noGrp="1"/>
          </p:cNvSpPr>
          <p:nvPr>
            <p:ph type="sldNum" sz="quarter" idx="12"/>
          </p:nvPr>
        </p:nvSpPr>
        <p:spPr/>
        <p:txBody>
          <a:bodyPr/>
          <a:lstStyle/>
          <a:p>
            <a:fld id="{D9BEE9CC-289C-4824-88E7-C30A44EC8100}" type="slidenum">
              <a:rPr lang="en-US" smtClean="0"/>
              <a:t>‹#›</a:t>
            </a:fld>
            <a:endParaRPr lang="en-US" dirty="0"/>
          </a:p>
        </p:txBody>
      </p:sp>
    </p:spTree>
    <p:extLst>
      <p:ext uri="{BB962C8B-B14F-4D97-AF65-F5344CB8AC3E}">
        <p14:creationId xmlns:p14="http://schemas.microsoft.com/office/powerpoint/2010/main" val="241230318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0FCC15E-17A7-4856-8337-3FE700225271}" type="datetime1">
              <a:rPr lang="en-US" smtClean="0"/>
              <a:t>11/10/2022</a:t>
            </a:fld>
            <a:endParaRPr lang="en-US" dirty="0"/>
          </a:p>
        </p:txBody>
      </p:sp>
      <p:sp>
        <p:nvSpPr>
          <p:cNvPr id="6" name="Footer Placeholder 5"/>
          <p:cNvSpPr>
            <a:spLocks noGrp="1"/>
          </p:cNvSpPr>
          <p:nvPr>
            <p:ph type="ftr" sz="quarter" idx="11"/>
          </p:nvPr>
        </p:nvSpPr>
        <p:spPr/>
        <p:txBody>
          <a:bodyPr/>
          <a:lstStyle/>
          <a:p>
            <a:r>
              <a:rPr lang="en-US" dirty="0"/>
              <a:t>Business Services</a:t>
            </a:r>
          </a:p>
        </p:txBody>
      </p:sp>
      <p:sp>
        <p:nvSpPr>
          <p:cNvPr id="7" name="Slide Number Placeholder 6"/>
          <p:cNvSpPr>
            <a:spLocks noGrp="1"/>
          </p:cNvSpPr>
          <p:nvPr>
            <p:ph type="sldNum" sz="quarter" idx="12"/>
          </p:nvPr>
        </p:nvSpPr>
        <p:spPr/>
        <p:txBody>
          <a:bodyPr/>
          <a:lstStyle/>
          <a:p>
            <a:fld id="{D9BEE9CC-289C-4824-88E7-C30A44EC8100}" type="slidenum">
              <a:rPr lang="en-US" smtClean="0"/>
              <a:t>‹#›</a:t>
            </a:fld>
            <a:endParaRPr lang="en-US" dirty="0"/>
          </a:p>
        </p:txBody>
      </p:sp>
    </p:spTree>
    <p:extLst>
      <p:ext uri="{BB962C8B-B14F-4D97-AF65-F5344CB8AC3E}">
        <p14:creationId xmlns:p14="http://schemas.microsoft.com/office/powerpoint/2010/main" val="360735484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26C9FF-00A1-424B-AFF7-C38AE4349EDC}" type="datetime1">
              <a:rPr lang="en-US" smtClean="0"/>
              <a:t>11/10/2022</a:t>
            </a:fld>
            <a:endParaRPr lang="en-US" dirty="0"/>
          </a:p>
        </p:txBody>
      </p:sp>
      <p:sp>
        <p:nvSpPr>
          <p:cNvPr id="6" name="Footer Placeholder 5"/>
          <p:cNvSpPr>
            <a:spLocks noGrp="1"/>
          </p:cNvSpPr>
          <p:nvPr>
            <p:ph type="ftr" sz="quarter" idx="11"/>
          </p:nvPr>
        </p:nvSpPr>
        <p:spPr/>
        <p:txBody>
          <a:bodyPr/>
          <a:lstStyle/>
          <a:p>
            <a:r>
              <a:rPr lang="en-US" dirty="0"/>
              <a:t>Business Services</a:t>
            </a:r>
          </a:p>
        </p:txBody>
      </p:sp>
      <p:sp>
        <p:nvSpPr>
          <p:cNvPr id="7" name="Slide Number Placeholder 6"/>
          <p:cNvSpPr>
            <a:spLocks noGrp="1"/>
          </p:cNvSpPr>
          <p:nvPr>
            <p:ph type="sldNum" sz="quarter" idx="12"/>
          </p:nvPr>
        </p:nvSpPr>
        <p:spPr/>
        <p:txBody>
          <a:bodyPr/>
          <a:lstStyle/>
          <a:p>
            <a:fld id="{D9BEE9CC-289C-4824-88E7-C30A44EC8100}" type="slidenum">
              <a:rPr lang="en-US" smtClean="0"/>
              <a:t>‹#›</a:t>
            </a:fld>
            <a:endParaRPr lang="en-US" dirty="0"/>
          </a:p>
        </p:txBody>
      </p:sp>
    </p:spTree>
    <p:extLst>
      <p:ext uri="{BB962C8B-B14F-4D97-AF65-F5344CB8AC3E}">
        <p14:creationId xmlns:p14="http://schemas.microsoft.com/office/powerpoint/2010/main" val="120674964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A0D266-742F-47D9-83A8-94F09998B359}" type="datetime1">
              <a:rPr lang="en-US" smtClean="0"/>
              <a:t>11/10/2022</a:t>
            </a:fld>
            <a:endParaRPr lang="en-US" dirty="0"/>
          </a:p>
        </p:txBody>
      </p:sp>
      <p:sp>
        <p:nvSpPr>
          <p:cNvPr id="5" name="Footer Placeholder 4"/>
          <p:cNvSpPr>
            <a:spLocks noGrp="1"/>
          </p:cNvSpPr>
          <p:nvPr>
            <p:ph type="ftr" sz="quarter" idx="11"/>
          </p:nvPr>
        </p:nvSpPr>
        <p:spPr/>
        <p:txBody>
          <a:bodyPr/>
          <a:lstStyle/>
          <a:p>
            <a:r>
              <a:rPr lang="en-US" dirty="0"/>
              <a:t>Business Services</a:t>
            </a:r>
          </a:p>
        </p:txBody>
      </p:sp>
      <p:sp>
        <p:nvSpPr>
          <p:cNvPr id="6" name="Slide Number Placeholder 5"/>
          <p:cNvSpPr>
            <a:spLocks noGrp="1"/>
          </p:cNvSpPr>
          <p:nvPr>
            <p:ph type="sldNum" sz="quarter" idx="12"/>
          </p:nvPr>
        </p:nvSpPr>
        <p:spPr/>
        <p:txBody>
          <a:bodyPr/>
          <a:lstStyle/>
          <a:p>
            <a:fld id="{D9BEE9CC-289C-4824-88E7-C30A44EC8100}" type="slidenum">
              <a:rPr lang="en-US" smtClean="0"/>
              <a:t>‹#›</a:t>
            </a:fld>
            <a:endParaRPr lang="en-US" dirty="0"/>
          </a:p>
        </p:txBody>
      </p:sp>
    </p:spTree>
    <p:extLst>
      <p:ext uri="{BB962C8B-B14F-4D97-AF65-F5344CB8AC3E}">
        <p14:creationId xmlns:p14="http://schemas.microsoft.com/office/powerpoint/2010/main" val="418112172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93A5FD-1740-458C-B1EC-246622E36238}" type="datetime1">
              <a:rPr lang="en-US" smtClean="0"/>
              <a:t>11/10/2022</a:t>
            </a:fld>
            <a:endParaRPr lang="en-US" dirty="0"/>
          </a:p>
        </p:txBody>
      </p:sp>
      <p:sp>
        <p:nvSpPr>
          <p:cNvPr id="5" name="Footer Placeholder 4"/>
          <p:cNvSpPr>
            <a:spLocks noGrp="1"/>
          </p:cNvSpPr>
          <p:nvPr>
            <p:ph type="ftr" sz="quarter" idx="11"/>
          </p:nvPr>
        </p:nvSpPr>
        <p:spPr/>
        <p:txBody>
          <a:bodyPr/>
          <a:lstStyle/>
          <a:p>
            <a:r>
              <a:rPr lang="en-US" dirty="0"/>
              <a:t>Business Services</a:t>
            </a:r>
          </a:p>
        </p:txBody>
      </p:sp>
      <p:sp>
        <p:nvSpPr>
          <p:cNvPr id="6" name="Slide Number Placeholder 5"/>
          <p:cNvSpPr>
            <a:spLocks noGrp="1"/>
          </p:cNvSpPr>
          <p:nvPr>
            <p:ph type="sldNum" sz="quarter" idx="12"/>
          </p:nvPr>
        </p:nvSpPr>
        <p:spPr/>
        <p:txBody>
          <a:bodyPr/>
          <a:lstStyle/>
          <a:p>
            <a:fld id="{D9BEE9CC-289C-4824-88E7-C30A44EC8100}" type="slidenum">
              <a:rPr lang="en-US" smtClean="0"/>
              <a:t>‹#›</a:t>
            </a:fld>
            <a:endParaRPr lang="en-US" dirty="0"/>
          </a:p>
        </p:txBody>
      </p:sp>
    </p:spTree>
    <p:extLst>
      <p:ext uri="{BB962C8B-B14F-4D97-AF65-F5344CB8AC3E}">
        <p14:creationId xmlns:p14="http://schemas.microsoft.com/office/powerpoint/2010/main" val="368235215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E739168-A5E8-443A-B392-7AD4CF8977AD}"/>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7" name="Group 6">
            <a:extLst>
              <a:ext uri="{FF2B5EF4-FFF2-40B4-BE49-F238E27FC236}">
                <a16:creationId xmlns:a16="http://schemas.microsoft.com/office/drawing/2014/main" id="{4CA15AFD-4983-47DD-9ED0-D3B27E5A096F}"/>
              </a:ext>
            </a:extLst>
          </p:cNvPr>
          <p:cNvGrpSpPr/>
          <p:nvPr userDrawn="1"/>
        </p:nvGrpSpPr>
        <p:grpSpPr>
          <a:xfrm>
            <a:off x="-1604709" y="-3756"/>
            <a:ext cx="13796710" cy="6861756"/>
            <a:chOff x="-1604709" y="-3756"/>
            <a:chExt cx="13796710" cy="6861756"/>
          </a:xfrm>
        </p:grpSpPr>
        <p:grpSp>
          <p:nvGrpSpPr>
            <p:cNvPr id="8" name="Group 7">
              <a:extLst>
                <a:ext uri="{FF2B5EF4-FFF2-40B4-BE49-F238E27FC236}">
                  <a16:creationId xmlns:a16="http://schemas.microsoft.com/office/drawing/2014/main" id="{2222D5E2-E9B4-4180-98B8-4E514C9ADB28}"/>
                </a:ext>
              </a:extLst>
            </p:cNvPr>
            <p:cNvGrpSpPr/>
            <p:nvPr/>
          </p:nvGrpSpPr>
          <p:grpSpPr>
            <a:xfrm>
              <a:off x="-16298" y="0"/>
              <a:ext cx="12208299" cy="6858000"/>
              <a:chOff x="-16298" y="0"/>
              <a:chExt cx="12208299" cy="6858000"/>
            </a:xfrm>
          </p:grpSpPr>
          <p:sp>
            <p:nvSpPr>
              <p:cNvPr id="15" name="Freeform: Shape 14">
                <a:extLst>
                  <a:ext uri="{FF2B5EF4-FFF2-40B4-BE49-F238E27FC236}">
                    <a16:creationId xmlns:a16="http://schemas.microsoft.com/office/drawing/2014/main" id="{41E10E1E-5268-4F03-BA64-07E19DE26739}"/>
                  </a:ext>
                </a:extLst>
              </p:cNvPr>
              <p:cNvSpPr/>
              <p:nvPr/>
            </p:nvSpPr>
            <p:spPr>
              <a:xfrm flipH="1">
                <a:off x="-16297" y="0"/>
                <a:ext cx="12208298" cy="6858000"/>
              </a:xfrm>
              <a:custGeom>
                <a:avLst/>
                <a:gdLst>
                  <a:gd name="connsiteX0" fmla="*/ 8574289 w 12208298"/>
                  <a:gd name="connsiteY0" fmla="*/ 0 h 6858000"/>
                  <a:gd name="connsiteX1" fmla="*/ 0 w 12208298"/>
                  <a:gd name="connsiteY1" fmla="*/ 0 h 6858000"/>
                  <a:gd name="connsiteX2" fmla="*/ 0 w 12208298"/>
                  <a:gd name="connsiteY2" fmla="*/ 6858000 h 6858000"/>
                  <a:gd name="connsiteX3" fmla="*/ 532109 w 12208298"/>
                  <a:gd name="connsiteY3" fmla="*/ 6858000 h 6858000"/>
                  <a:gd name="connsiteX4" fmla="*/ 11495317 w 12208298"/>
                  <a:gd name="connsiteY4" fmla="*/ 6858000 h 6858000"/>
                  <a:gd name="connsiteX5" fmla="*/ 12208298 w 12208298"/>
                  <a:gd name="connsiteY5" fmla="*/ 6858000 h 6858000"/>
                  <a:gd name="connsiteX6" fmla="*/ 12208298 w 12208298"/>
                  <a:gd name="connsiteY6" fmla="*/ 3146781 h 6858000"/>
                  <a:gd name="connsiteX7" fmla="*/ 10353284 w 12208298"/>
                  <a:gd name="connsiteY7" fmla="*/ 1291767 h 6858000"/>
                  <a:gd name="connsiteX8" fmla="*/ 9866056 w 12208298"/>
                  <a:gd name="connsiteY8" fmla="*/ 129176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8298" h="6858000">
                    <a:moveTo>
                      <a:pt x="8574289" y="0"/>
                    </a:moveTo>
                    <a:lnTo>
                      <a:pt x="0" y="0"/>
                    </a:lnTo>
                    <a:lnTo>
                      <a:pt x="0" y="6858000"/>
                    </a:lnTo>
                    <a:lnTo>
                      <a:pt x="532109" y="6858000"/>
                    </a:lnTo>
                    <a:lnTo>
                      <a:pt x="11495317" y="6858000"/>
                    </a:lnTo>
                    <a:lnTo>
                      <a:pt x="12208298" y="6858000"/>
                    </a:lnTo>
                    <a:lnTo>
                      <a:pt x="12208298" y="3146781"/>
                    </a:lnTo>
                    <a:lnTo>
                      <a:pt x="10353284" y="1291767"/>
                    </a:lnTo>
                    <a:lnTo>
                      <a:pt x="9866056" y="1291767"/>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Freeform: Shape 15">
                <a:extLst>
                  <a:ext uri="{FF2B5EF4-FFF2-40B4-BE49-F238E27FC236}">
                    <a16:creationId xmlns:a16="http://schemas.microsoft.com/office/drawing/2014/main" id="{B989C45D-BDFF-418F-BE79-03FF70015770}"/>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Right Triangle 16">
                <a:extLst>
                  <a:ext uri="{FF2B5EF4-FFF2-40B4-BE49-F238E27FC236}">
                    <a16:creationId xmlns:a16="http://schemas.microsoft.com/office/drawing/2014/main" id="{8DCD5806-2A2F-4ABF-8057-245681C498E6}"/>
                  </a:ext>
                </a:extLst>
              </p:cNvPr>
              <p:cNvSpPr/>
              <p:nvPr/>
            </p:nvSpPr>
            <p:spPr>
              <a:xfrm rot="16200000" flipH="1" flipV="1">
                <a:off x="24625" y="-4746"/>
                <a:ext cx="2819399" cy="2828891"/>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ight Triangle 17">
                <a:extLst>
                  <a:ext uri="{FF2B5EF4-FFF2-40B4-BE49-F238E27FC236}">
                    <a16:creationId xmlns:a16="http://schemas.microsoft.com/office/drawing/2014/main" id="{3A93038F-E9E4-4FFD-B3DF-28DB7C2C1490}"/>
                  </a:ext>
                </a:extLst>
              </p:cNvPr>
              <p:cNvSpPr/>
              <p:nvPr/>
            </p:nvSpPr>
            <p:spPr>
              <a:xfrm rot="16200000" flipH="1" flipV="1">
                <a:off x="4418" y="-4422"/>
                <a:ext cx="2627088" cy="2635933"/>
              </a:xfrm>
              <a:prstGeom prst="rtTriangle">
                <a:avLst/>
              </a:prstGeom>
              <a:pattFill prst="dkHorz">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Right Triangle 18">
                <a:extLst>
                  <a:ext uri="{FF2B5EF4-FFF2-40B4-BE49-F238E27FC236}">
                    <a16:creationId xmlns:a16="http://schemas.microsoft.com/office/drawing/2014/main" id="{5DEA1E02-BBD0-4AE3-AF22-433B90272178}"/>
                  </a:ext>
                </a:extLst>
              </p:cNvPr>
              <p:cNvSpPr/>
              <p:nvPr/>
            </p:nvSpPr>
            <p:spPr>
              <a:xfrm rot="16200000" flipH="1" flipV="1">
                <a:off x="-12263" y="-4034"/>
                <a:ext cx="2397087" cy="2405158"/>
              </a:xfrm>
              <a:prstGeom prst="rtTriangle">
                <a:avLst/>
              </a:prstGeom>
              <a:solidFill>
                <a:schemeClr val="accent2">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0027A677-9ACB-4264-B148-4806678FB83F}"/>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9" name="Freeform: Shape 12">
              <a:extLst>
                <a:ext uri="{FF2B5EF4-FFF2-40B4-BE49-F238E27FC236}">
                  <a16:creationId xmlns:a16="http://schemas.microsoft.com/office/drawing/2014/main" id="{E3AAB79D-382D-4A95-965E-526B6A681DA7}"/>
                </a:ext>
              </a:extLst>
            </p:cNvPr>
            <p:cNvSpPr/>
            <p:nvPr/>
          </p:nvSpPr>
          <p:spPr>
            <a:xfrm rot="18900000" flipH="1">
              <a:off x="-1604709" y="1397837"/>
              <a:ext cx="3211378" cy="3211378"/>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C0A22127-2B4A-4B15-B0A9-F019A30347A1}"/>
                </a:ext>
              </a:extLst>
            </p:cNvPr>
            <p:cNvSpPr/>
            <p:nvPr/>
          </p:nvSpPr>
          <p:spPr>
            <a:xfrm rot="18900000">
              <a:off x="-861777" y="-3756"/>
              <a:ext cx="2676646" cy="1356876"/>
            </a:xfrm>
            <a:custGeom>
              <a:avLst/>
              <a:gdLst>
                <a:gd name="connsiteX0" fmla="*/ 1319770 w 2676646"/>
                <a:gd name="connsiteY0" fmla="*/ 0 h 1356876"/>
                <a:gd name="connsiteX1" fmla="*/ 2676646 w 2676646"/>
                <a:gd name="connsiteY1" fmla="*/ 1356876 h 1356876"/>
                <a:gd name="connsiteX2" fmla="*/ 0 w 2676646"/>
                <a:gd name="connsiteY2" fmla="*/ 1356876 h 1356876"/>
                <a:gd name="connsiteX3" fmla="*/ 0 w 2676646"/>
                <a:gd name="connsiteY3" fmla="*/ 1319770 h 1356876"/>
              </a:gdLst>
              <a:ahLst/>
              <a:cxnLst>
                <a:cxn ang="0">
                  <a:pos x="connsiteX0" y="connsiteY0"/>
                </a:cxn>
                <a:cxn ang="0">
                  <a:pos x="connsiteX1" y="connsiteY1"/>
                </a:cxn>
                <a:cxn ang="0">
                  <a:pos x="connsiteX2" y="connsiteY2"/>
                </a:cxn>
                <a:cxn ang="0">
                  <a:pos x="connsiteX3" y="connsiteY3"/>
                </a:cxn>
              </a:cxnLst>
              <a:rect l="l" t="t" r="r" b="b"/>
              <a:pathLst>
                <a:path w="2676646" h="1356876">
                  <a:moveTo>
                    <a:pt x="1319770" y="0"/>
                  </a:moveTo>
                  <a:lnTo>
                    <a:pt x="2676646" y="1356876"/>
                  </a:lnTo>
                  <a:lnTo>
                    <a:pt x="0" y="1356876"/>
                  </a:lnTo>
                  <a:lnTo>
                    <a:pt x="0" y="1319770"/>
                  </a:lnTo>
                  <a:close/>
                </a:path>
              </a:pathLst>
            </a:custGeom>
            <a:pattFill prst="wdUpDiag">
              <a:fgClr>
                <a:schemeClr val="accent2"/>
              </a:fgClr>
              <a:bgClr>
                <a:schemeClr val="accent1"/>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1" name="Freeform: Shape 12">
              <a:extLst>
                <a:ext uri="{FF2B5EF4-FFF2-40B4-BE49-F238E27FC236}">
                  <a16:creationId xmlns:a16="http://schemas.microsoft.com/office/drawing/2014/main" id="{F04D9FDC-1B67-4254-9535-CD32E81F0C3E}"/>
                </a:ext>
              </a:extLst>
            </p:cNvPr>
            <p:cNvSpPr/>
            <p:nvPr/>
          </p:nvSpPr>
          <p:spPr>
            <a:xfrm rot="13500000">
              <a:off x="-1226102" y="1737462"/>
              <a:ext cx="2416016" cy="2416016"/>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2" name="Group 11">
              <a:extLst>
                <a:ext uri="{FF2B5EF4-FFF2-40B4-BE49-F238E27FC236}">
                  <a16:creationId xmlns:a16="http://schemas.microsoft.com/office/drawing/2014/main" id="{0A86C4EA-4CF8-4531-845D-4FCB1E2F7422}"/>
                </a:ext>
              </a:extLst>
            </p:cNvPr>
            <p:cNvGrpSpPr/>
            <p:nvPr/>
          </p:nvGrpSpPr>
          <p:grpSpPr>
            <a:xfrm>
              <a:off x="-760406" y="4672937"/>
              <a:ext cx="1520812" cy="1520812"/>
              <a:chOff x="-1604709" y="3012880"/>
              <a:chExt cx="3211378" cy="3211378"/>
            </a:xfrm>
          </p:grpSpPr>
          <p:sp>
            <p:nvSpPr>
              <p:cNvPr id="13" name="Freeform: Shape 12">
                <a:extLst>
                  <a:ext uri="{FF2B5EF4-FFF2-40B4-BE49-F238E27FC236}">
                    <a16:creationId xmlns:a16="http://schemas.microsoft.com/office/drawing/2014/main" id="{1101B195-C112-4D20-8D19-4D22479B150D}"/>
                  </a:ext>
                </a:extLst>
              </p:cNvPr>
              <p:cNvSpPr/>
              <p:nvPr/>
            </p:nvSpPr>
            <p:spPr>
              <a:xfrm rot="18900000" flipH="1">
                <a:off x="-1604709" y="3012880"/>
                <a:ext cx="3211378" cy="3211378"/>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Freeform: Shape 12">
                <a:extLst>
                  <a:ext uri="{FF2B5EF4-FFF2-40B4-BE49-F238E27FC236}">
                    <a16:creationId xmlns:a16="http://schemas.microsoft.com/office/drawing/2014/main" id="{CA755F1F-9955-4CBB-8F34-F7801CA44CE7}"/>
                  </a:ext>
                </a:extLst>
              </p:cNvPr>
              <p:cNvSpPr/>
              <p:nvPr/>
            </p:nvSpPr>
            <p:spPr>
              <a:xfrm rot="13500000">
                <a:off x="-1226102" y="3352505"/>
                <a:ext cx="2416016" cy="2416016"/>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sp>
        <p:nvSpPr>
          <p:cNvPr id="2" name="Title 1">
            <a:extLst>
              <a:ext uri="{FF2B5EF4-FFF2-40B4-BE49-F238E27FC236}">
                <a16:creationId xmlns:a16="http://schemas.microsoft.com/office/drawing/2014/main" id="{9E597736-C478-4C26-9BAF-205FE31E977C}"/>
              </a:ext>
            </a:extLst>
          </p:cNvPr>
          <p:cNvSpPr>
            <a:spLocks noGrp="1"/>
          </p:cNvSpPr>
          <p:nvPr>
            <p:ph type="ctrTitle" hasCustomPrompt="1"/>
          </p:nvPr>
        </p:nvSpPr>
        <p:spPr>
          <a:xfrm>
            <a:off x="2761488" y="2395728"/>
            <a:ext cx="7077456" cy="1243584"/>
          </a:xfrm>
        </p:spPr>
        <p:txBody>
          <a:bodyPr vert="horz" lIns="91440" tIns="45720" rIns="91440" bIns="45720" rtlCol="0" anchor="b">
            <a:noAutofit/>
          </a:bodyPr>
          <a:lstStyle>
            <a:lvl1pPr>
              <a:defRPr lang="en-GB" sz="6600" b="1" dirty="0">
                <a:solidFill>
                  <a:schemeClr val="accent2"/>
                </a:solidFill>
                <a:latin typeface="+mj-lt"/>
                <a:ea typeface="Tahoma" panose="020B0604030504040204" pitchFamily="34" charset="0"/>
                <a:cs typeface="Tahoma" panose="020B0604030504040204" pitchFamily="34" charset="0"/>
              </a:defRPr>
            </a:lvl1pPr>
          </a:lstStyle>
          <a:p>
            <a:pPr lvl="0"/>
            <a:r>
              <a:rPr lang="en-US" noProof="0"/>
              <a:t>TITLE</a:t>
            </a:r>
          </a:p>
        </p:txBody>
      </p:sp>
      <p:sp>
        <p:nvSpPr>
          <p:cNvPr id="3" name="Subtitle 2">
            <a:extLst>
              <a:ext uri="{FF2B5EF4-FFF2-40B4-BE49-F238E27FC236}">
                <a16:creationId xmlns:a16="http://schemas.microsoft.com/office/drawing/2014/main" id="{C3D2DEF0-A0B0-4CFE-B67D-A9D75E2368DC}"/>
              </a:ext>
            </a:extLst>
          </p:cNvPr>
          <p:cNvSpPr>
            <a:spLocks noGrp="1"/>
          </p:cNvSpPr>
          <p:nvPr>
            <p:ph type="subTitle" idx="1"/>
          </p:nvPr>
        </p:nvSpPr>
        <p:spPr>
          <a:xfrm>
            <a:off x="2761488" y="3721608"/>
            <a:ext cx="7077456" cy="868680"/>
          </a:xfrm>
        </p:spPr>
        <p:txBody>
          <a:bodyPr vert="horz" lIns="91440" tIns="45720" rIns="91440" bIns="45720" rtlCol="0">
            <a:normAutofit/>
          </a:bodyPr>
          <a:lstStyle>
            <a:lvl1pPr marL="0" indent="0">
              <a:buNone/>
              <a:defRPr lang="en-GB" sz="1800" spc="300" dirty="0">
                <a:solidFill>
                  <a:schemeClr val="bg1"/>
                </a:solidFill>
                <a:latin typeface="+mn-lt"/>
                <a:cs typeface="Arial" panose="020B0604020202020204" pitchFamily="34" charset="0"/>
              </a:defRPr>
            </a:lvl1pPr>
          </a:lstStyle>
          <a:p>
            <a:pPr marL="228600" lvl="0" indent="-228600"/>
            <a:r>
              <a:rPr lang="en-US" noProof="0"/>
              <a:t>Click to edit Master subtitle style</a:t>
            </a:r>
          </a:p>
        </p:txBody>
      </p:sp>
    </p:spTree>
    <p:extLst>
      <p:ext uri="{BB962C8B-B14F-4D97-AF65-F5344CB8AC3E}">
        <p14:creationId xmlns:p14="http://schemas.microsoft.com/office/powerpoint/2010/main" val="43695962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838D16-809E-4EB1-8C0C-0E63D8139112}"/>
              </a:ext>
            </a:extLst>
          </p:cNvPr>
          <p:cNvSpPr/>
          <p:nvPr userDrawn="1"/>
        </p:nvSpPr>
        <p:spPr>
          <a:xfrm>
            <a:off x="0" y="0"/>
            <a:ext cx="12192000" cy="6858000"/>
          </a:xfrm>
          <a:prstGeom prst="rect">
            <a:avLst/>
          </a:prstGeom>
          <a:solidFill>
            <a:srgbClr val="0C43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01FEB333-94B4-4E53-9019-D584810903BB}"/>
              </a:ext>
            </a:extLst>
          </p:cNvPr>
          <p:cNvSpPr/>
          <p:nvPr userDrawn="1"/>
        </p:nvSpPr>
        <p:spPr>
          <a:xfrm>
            <a:off x="0" y="0"/>
            <a:ext cx="12192000" cy="6862745"/>
          </a:xfrm>
          <a:custGeom>
            <a:avLst/>
            <a:gdLst>
              <a:gd name="connsiteX0" fmla="*/ 0 w 12192000"/>
              <a:gd name="connsiteY0" fmla="*/ 0 h 6849743"/>
              <a:gd name="connsiteX1" fmla="*/ 7554712 w 12192000"/>
              <a:gd name="connsiteY1" fmla="*/ 0 h 6849743"/>
              <a:gd name="connsiteX2" fmla="*/ 10266645 w 12192000"/>
              <a:gd name="connsiteY2" fmla="*/ 2711934 h 6849743"/>
              <a:gd name="connsiteX3" fmla="*/ 11289529 w 12192000"/>
              <a:gd name="connsiteY3" fmla="*/ 2711934 h 6849743"/>
              <a:gd name="connsiteX4" fmla="*/ 12191999 w 12192000"/>
              <a:gd name="connsiteY4" fmla="*/ 3614404 h 6849743"/>
              <a:gd name="connsiteX5" fmla="*/ 12192000 w 12192000"/>
              <a:gd name="connsiteY5" fmla="*/ 6849743 h 6849743"/>
              <a:gd name="connsiteX6" fmla="*/ 0 w 12192000"/>
              <a:gd name="connsiteY6" fmla="*/ 6849743 h 684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49743">
                <a:moveTo>
                  <a:pt x="0" y="0"/>
                </a:moveTo>
                <a:lnTo>
                  <a:pt x="7554712" y="0"/>
                </a:lnTo>
                <a:lnTo>
                  <a:pt x="10266645" y="2711934"/>
                </a:lnTo>
                <a:lnTo>
                  <a:pt x="11289529" y="2711934"/>
                </a:lnTo>
                <a:lnTo>
                  <a:pt x="12191999" y="3614404"/>
                </a:lnTo>
                <a:lnTo>
                  <a:pt x="12192000" y="6849743"/>
                </a:lnTo>
                <a:lnTo>
                  <a:pt x="0" y="6849743"/>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Freeform: Shape 8">
            <a:extLst>
              <a:ext uri="{FF2B5EF4-FFF2-40B4-BE49-F238E27FC236}">
                <a16:creationId xmlns:a16="http://schemas.microsoft.com/office/drawing/2014/main" id="{A59B9489-0CD9-4DB7-AC82-6E7867F91403}"/>
              </a:ext>
            </a:extLst>
          </p:cNvPr>
          <p:cNvSpPr/>
          <p:nvPr userDrawn="1"/>
        </p:nvSpPr>
        <p:spPr>
          <a:xfrm rot="16200000" flipV="1">
            <a:off x="2626805" y="-2626805"/>
            <a:ext cx="6862743" cy="12116353"/>
          </a:xfrm>
          <a:custGeom>
            <a:avLst/>
            <a:gdLst>
              <a:gd name="connsiteX0" fmla="*/ 6853871 w 6853871"/>
              <a:gd name="connsiteY0" fmla="*/ 12116353 h 12116353"/>
              <a:gd name="connsiteX1" fmla="*/ 6853871 w 6853871"/>
              <a:gd name="connsiteY1" fmla="*/ 8014954 h 12116353"/>
              <a:gd name="connsiteX2" fmla="*/ 4141930 w 6853871"/>
              <a:gd name="connsiteY2" fmla="*/ 8014954 h 12116353"/>
              <a:gd name="connsiteX3" fmla="*/ 4141930 w 6853871"/>
              <a:gd name="connsiteY3" fmla="*/ 8014952 h 12116353"/>
              <a:gd name="connsiteX4" fmla="*/ 6853871 w 6853871"/>
              <a:gd name="connsiteY4" fmla="*/ 8014952 h 12116353"/>
              <a:gd name="connsiteX5" fmla="*/ 4141930 w 6853871"/>
              <a:gd name="connsiteY5" fmla="*/ 5293882 h 12116353"/>
              <a:gd name="connsiteX6" fmla="*/ 4141930 w 6853871"/>
              <a:gd name="connsiteY6" fmla="*/ 4141928 h 12116353"/>
              <a:gd name="connsiteX7" fmla="*/ 0 w 6853871"/>
              <a:gd name="connsiteY7" fmla="*/ 0 h 12116353"/>
              <a:gd name="connsiteX8" fmla="*/ 0 w 6853871"/>
              <a:gd name="connsiteY8" fmla="*/ 12116353 h 1211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3871" h="12116353">
                <a:moveTo>
                  <a:pt x="6853871" y="12116353"/>
                </a:moveTo>
                <a:lnTo>
                  <a:pt x="6853871" y="8014954"/>
                </a:lnTo>
                <a:lnTo>
                  <a:pt x="4141930" y="8014954"/>
                </a:lnTo>
                <a:lnTo>
                  <a:pt x="4141930" y="8014952"/>
                </a:lnTo>
                <a:lnTo>
                  <a:pt x="6853871" y="8014952"/>
                </a:lnTo>
                <a:lnTo>
                  <a:pt x="4141930" y="5293882"/>
                </a:lnTo>
                <a:lnTo>
                  <a:pt x="4141930" y="4141928"/>
                </a:lnTo>
                <a:lnTo>
                  <a:pt x="0" y="0"/>
                </a:lnTo>
                <a:lnTo>
                  <a:pt x="0" y="12116353"/>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ight Triangle 9">
            <a:extLst>
              <a:ext uri="{FF2B5EF4-FFF2-40B4-BE49-F238E27FC236}">
                <a16:creationId xmlns:a16="http://schemas.microsoft.com/office/drawing/2014/main" id="{A55D1C76-C591-4FA5-9780-87AB6B37C0FA}"/>
              </a:ext>
            </a:extLst>
          </p:cNvPr>
          <p:cNvSpPr/>
          <p:nvPr userDrawn="1"/>
        </p:nvSpPr>
        <p:spPr>
          <a:xfrm rot="5400000" flipV="1">
            <a:off x="5851010" y="-10649"/>
            <a:ext cx="6326154" cy="6347453"/>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Freeform: Shape 10">
            <a:extLst>
              <a:ext uri="{FF2B5EF4-FFF2-40B4-BE49-F238E27FC236}">
                <a16:creationId xmlns:a16="http://schemas.microsoft.com/office/drawing/2014/main" id="{A7DC1D12-670F-4235-8791-FA8C2B330871}"/>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Freeform: Shape 11">
            <a:extLst>
              <a:ext uri="{FF2B5EF4-FFF2-40B4-BE49-F238E27FC236}">
                <a16:creationId xmlns:a16="http://schemas.microsoft.com/office/drawing/2014/main" id="{859569CF-FDAC-47C4-A0F5-296F7117C398}"/>
              </a:ext>
            </a:extLst>
          </p:cNvPr>
          <p:cNvSpPr/>
          <p:nvPr userDrawn="1"/>
        </p:nvSpPr>
        <p:spPr>
          <a:xfrm rot="2700000">
            <a:off x="9668984" y="1404392"/>
            <a:ext cx="4406148" cy="5299239"/>
          </a:xfrm>
          <a:custGeom>
            <a:avLst/>
            <a:gdLst>
              <a:gd name="connsiteX0" fmla="*/ 0 w 4406148"/>
              <a:gd name="connsiteY0" fmla="*/ 0 h 5299239"/>
              <a:gd name="connsiteX1" fmla="*/ 4406148 w 4406148"/>
              <a:gd name="connsiteY1" fmla="*/ 4406147 h 5299239"/>
              <a:gd name="connsiteX2" fmla="*/ 3513056 w 4406148"/>
              <a:gd name="connsiteY2" fmla="*/ 5299239 h 5299239"/>
              <a:gd name="connsiteX3" fmla="*/ 1 w 4406148"/>
              <a:gd name="connsiteY3" fmla="*/ 5299239 h 5299239"/>
            </a:gdLst>
            <a:ahLst/>
            <a:cxnLst>
              <a:cxn ang="0">
                <a:pos x="connsiteX0" y="connsiteY0"/>
              </a:cxn>
              <a:cxn ang="0">
                <a:pos x="connsiteX1" y="connsiteY1"/>
              </a:cxn>
              <a:cxn ang="0">
                <a:pos x="connsiteX2" y="connsiteY2"/>
              </a:cxn>
              <a:cxn ang="0">
                <a:pos x="connsiteX3" y="connsiteY3"/>
              </a:cxn>
            </a:cxnLst>
            <a:rect l="l" t="t" r="r" b="b"/>
            <a:pathLst>
              <a:path w="4406148" h="5299239">
                <a:moveTo>
                  <a:pt x="0" y="0"/>
                </a:moveTo>
                <a:lnTo>
                  <a:pt x="4406148" y="4406147"/>
                </a:lnTo>
                <a:lnTo>
                  <a:pt x="3513056" y="5299239"/>
                </a:lnTo>
                <a:lnTo>
                  <a:pt x="1" y="5299239"/>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3" name="Freeform: Shape 12">
            <a:extLst>
              <a:ext uri="{FF2B5EF4-FFF2-40B4-BE49-F238E27FC236}">
                <a16:creationId xmlns:a16="http://schemas.microsoft.com/office/drawing/2014/main" id="{D68D0C72-2B2C-4C85-A091-157853C71784}"/>
              </a:ext>
            </a:extLst>
          </p:cNvPr>
          <p:cNvSpPr/>
          <p:nvPr userDrawn="1"/>
        </p:nvSpPr>
        <p:spPr>
          <a:xfrm rot="8100000" flipH="1">
            <a:off x="9583575" y="1088097"/>
            <a:ext cx="5072180" cy="4843502"/>
          </a:xfrm>
          <a:custGeom>
            <a:avLst/>
            <a:gdLst>
              <a:gd name="connsiteX0" fmla="*/ 5072180 w 5072180"/>
              <a:gd name="connsiteY0" fmla="*/ 4843501 h 4843502"/>
              <a:gd name="connsiteX1" fmla="*/ 228679 w 5072180"/>
              <a:gd name="connsiteY1" fmla="*/ 0 h 4843502"/>
              <a:gd name="connsiteX2" fmla="*/ 1 w 5072180"/>
              <a:gd name="connsiteY2" fmla="*/ 228678 h 4843502"/>
              <a:gd name="connsiteX3" fmla="*/ 0 w 5072180"/>
              <a:gd name="connsiteY3" fmla="*/ 4843502 h 4843502"/>
            </a:gdLst>
            <a:ahLst/>
            <a:cxnLst>
              <a:cxn ang="0">
                <a:pos x="connsiteX0" y="connsiteY0"/>
              </a:cxn>
              <a:cxn ang="0">
                <a:pos x="connsiteX1" y="connsiteY1"/>
              </a:cxn>
              <a:cxn ang="0">
                <a:pos x="connsiteX2" y="connsiteY2"/>
              </a:cxn>
              <a:cxn ang="0">
                <a:pos x="connsiteX3" y="connsiteY3"/>
              </a:cxn>
            </a:cxnLst>
            <a:rect l="l" t="t" r="r" b="b"/>
            <a:pathLst>
              <a:path w="5072180" h="4843502">
                <a:moveTo>
                  <a:pt x="5072180" y="4843501"/>
                </a:moveTo>
                <a:lnTo>
                  <a:pt x="228679" y="0"/>
                </a:lnTo>
                <a:lnTo>
                  <a:pt x="1" y="228678"/>
                </a:lnTo>
                <a:lnTo>
                  <a:pt x="0" y="4843502"/>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4" name="Freeform: Shape 13">
            <a:extLst>
              <a:ext uri="{FF2B5EF4-FFF2-40B4-BE49-F238E27FC236}">
                <a16:creationId xmlns:a16="http://schemas.microsoft.com/office/drawing/2014/main" id="{8E25334A-5FE3-4DDA-8D32-4796CCFCAA74}"/>
              </a:ext>
            </a:extLst>
          </p:cNvPr>
          <p:cNvSpPr/>
          <p:nvPr userDrawn="1"/>
        </p:nvSpPr>
        <p:spPr>
          <a:xfrm rot="2700000">
            <a:off x="11438585" y="5665752"/>
            <a:ext cx="877778" cy="1755556"/>
          </a:xfrm>
          <a:custGeom>
            <a:avLst/>
            <a:gdLst>
              <a:gd name="connsiteX0" fmla="*/ 0 w 877778"/>
              <a:gd name="connsiteY0" fmla="*/ 0 h 1755556"/>
              <a:gd name="connsiteX1" fmla="*/ 877778 w 877778"/>
              <a:gd name="connsiteY1" fmla="*/ 877778 h 1755556"/>
              <a:gd name="connsiteX2" fmla="*/ 0 w 877778"/>
              <a:gd name="connsiteY2" fmla="*/ 1755556 h 1755556"/>
            </a:gdLst>
            <a:ahLst/>
            <a:cxnLst>
              <a:cxn ang="0">
                <a:pos x="connsiteX0" y="connsiteY0"/>
              </a:cxn>
              <a:cxn ang="0">
                <a:pos x="connsiteX1" y="connsiteY1"/>
              </a:cxn>
              <a:cxn ang="0">
                <a:pos x="connsiteX2" y="connsiteY2"/>
              </a:cxn>
            </a:cxnLst>
            <a:rect l="l" t="t" r="r" b="b"/>
            <a:pathLst>
              <a:path w="877778" h="1755556">
                <a:moveTo>
                  <a:pt x="0" y="0"/>
                </a:moveTo>
                <a:lnTo>
                  <a:pt x="877778" y="877778"/>
                </a:lnTo>
                <a:lnTo>
                  <a:pt x="0" y="1755556"/>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5" name="Freeform: Shape 14">
            <a:extLst>
              <a:ext uri="{FF2B5EF4-FFF2-40B4-BE49-F238E27FC236}">
                <a16:creationId xmlns:a16="http://schemas.microsoft.com/office/drawing/2014/main" id="{18818DF1-D7FD-4C0F-875D-7A07E8F75C06}"/>
              </a:ext>
            </a:extLst>
          </p:cNvPr>
          <p:cNvSpPr/>
          <p:nvPr userDrawn="1"/>
        </p:nvSpPr>
        <p:spPr>
          <a:xfrm rot="8100000" flipH="1">
            <a:off x="10582265" y="5841410"/>
            <a:ext cx="2372348" cy="1186174"/>
          </a:xfrm>
          <a:custGeom>
            <a:avLst/>
            <a:gdLst>
              <a:gd name="connsiteX0" fmla="*/ 2372348 w 2372348"/>
              <a:gd name="connsiteY0" fmla="*/ 1186174 h 1186174"/>
              <a:gd name="connsiteX1" fmla="*/ 1186174 w 2372348"/>
              <a:gd name="connsiteY1" fmla="*/ 0 h 1186174"/>
              <a:gd name="connsiteX2" fmla="*/ 0 w 2372348"/>
              <a:gd name="connsiteY2" fmla="*/ 1186174 h 1186174"/>
            </a:gdLst>
            <a:ahLst/>
            <a:cxnLst>
              <a:cxn ang="0">
                <a:pos x="connsiteX0" y="connsiteY0"/>
              </a:cxn>
              <a:cxn ang="0">
                <a:pos x="connsiteX1" y="connsiteY1"/>
              </a:cxn>
              <a:cxn ang="0">
                <a:pos x="connsiteX2" y="connsiteY2"/>
              </a:cxn>
            </a:cxnLst>
            <a:rect l="l" t="t" r="r" b="b"/>
            <a:pathLst>
              <a:path w="2372348" h="1186174">
                <a:moveTo>
                  <a:pt x="2372348" y="1186174"/>
                </a:moveTo>
                <a:lnTo>
                  <a:pt x="1186174" y="0"/>
                </a:lnTo>
                <a:lnTo>
                  <a:pt x="0" y="1186174"/>
                </a:lnTo>
                <a:close/>
              </a:path>
            </a:pathLst>
          </a:custGeom>
          <a:pattFill prst="wdUp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grpSp>
        <p:nvGrpSpPr>
          <p:cNvPr id="16" name="Group 15">
            <a:extLst>
              <a:ext uri="{FF2B5EF4-FFF2-40B4-BE49-F238E27FC236}">
                <a16:creationId xmlns:a16="http://schemas.microsoft.com/office/drawing/2014/main" id="{8F9BB384-9E14-4CEA-82C1-21837229D3EF}"/>
              </a:ext>
            </a:extLst>
          </p:cNvPr>
          <p:cNvGrpSpPr/>
          <p:nvPr userDrawn="1"/>
        </p:nvGrpSpPr>
        <p:grpSpPr>
          <a:xfrm rot="16200000">
            <a:off x="431651" y="-917359"/>
            <a:ext cx="1532001" cy="1826463"/>
            <a:chOff x="10800164" y="7142066"/>
            <a:chExt cx="2775293" cy="3308724"/>
          </a:xfrm>
        </p:grpSpPr>
        <p:sp>
          <p:nvSpPr>
            <p:cNvPr id="17" name="Freeform: Shape 16">
              <a:extLst>
                <a:ext uri="{FF2B5EF4-FFF2-40B4-BE49-F238E27FC236}">
                  <a16:creationId xmlns:a16="http://schemas.microsoft.com/office/drawing/2014/main" id="{0862A81A-959D-4EAB-90ED-DB20759BB397}"/>
                </a:ext>
              </a:extLst>
            </p:cNvPr>
            <p:cNvSpPr/>
            <p:nvPr/>
          </p:nvSpPr>
          <p:spPr>
            <a:xfrm rot="2700000">
              <a:off x="10800164" y="7675497"/>
              <a:ext cx="2775293" cy="277529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Freeform: Shape 17">
              <a:extLst>
                <a:ext uri="{FF2B5EF4-FFF2-40B4-BE49-F238E27FC236}">
                  <a16:creationId xmlns:a16="http://schemas.microsoft.com/office/drawing/2014/main" id="{AAB9E28C-9422-42BD-AECE-29B44B5D63E2}"/>
                </a:ext>
              </a:extLst>
            </p:cNvPr>
            <p:cNvSpPr/>
            <p:nvPr/>
          </p:nvSpPr>
          <p:spPr>
            <a:xfrm rot="8100000" flipH="1">
              <a:off x="10811837" y="7142066"/>
              <a:ext cx="2751954" cy="2751955"/>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9" name="Group 18">
            <a:extLst>
              <a:ext uri="{FF2B5EF4-FFF2-40B4-BE49-F238E27FC236}">
                <a16:creationId xmlns:a16="http://schemas.microsoft.com/office/drawing/2014/main" id="{2772239B-C46D-4458-BB4B-DDB12FAB0172}"/>
              </a:ext>
            </a:extLst>
          </p:cNvPr>
          <p:cNvGrpSpPr/>
          <p:nvPr userDrawn="1"/>
        </p:nvGrpSpPr>
        <p:grpSpPr>
          <a:xfrm rot="16200000">
            <a:off x="1992859" y="-497210"/>
            <a:ext cx="818398" cy="986162"/>
            <a:chOff x="10945855" y="7317026"/>
            <a:chExt cx="2483924" cy="2993104"/>
          </a:xfrm>
        </p:grpSpPr>
        <p:sp>
          <p:nvSpPr>
            <p:cNvPr id="20" name="Freeform: Shape 19">
              <a:extLst>
                <a:ext uri="{FF2B5EF4-FFF2-40B4-BE49-F238E27FC236}">
                  <a16:creationId xmlns:a16="http://schemas.microsoft.com/office/drawing/2014/main" id="{3C8A2A1A-1FB9-4CA1-B74E-B293187E51AA}"/>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20">
              <a:extLst>
                <a:ext uri="{FF2B5EF4-FFF2-40B4-BE49-F238E27FC236}">
                  <a16:creationId xmlns:a16="http://schemas.microsoft.com/office/drawing/2014/main" id="{DF2B18BA-6B43-40FA-A23B-D894D6AB468B}"/>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 name="Text Placeholder 2">
            <a:extLst>
              <a:ext uri="{FF2B5EF4-FFF2-40B4-BE49-F238E27FC236}">
                <a16:creationId xmlns:a16="http://schemas.microsoft.com/office/drawing/2014/main" id="{5E194264-A3F5-42E2-9A63-DCCED0457E1B}"/>
              </a:ext>
            </a:extLst>
          </p:cNvPr>
          <p:cNvSpPr>
            <a:spLocks noGrp="1"/>
          </p:cNvSpPr>
          <p:nvPr>
            <p:ph type="body" idx="1"/>
          </p:nvPr>
        </p:nvSpPr>
        <p:spPr>
          <a:xfrm>
            <a:off x="831850" y="4754880"/>
            <a:ext cx="6803136" cy="365760"/>
          </a:xfrm>
        </p:spPr>
        <p:txBody>
          <a:bodyPr vert="horz" lIns="91440" tIns="45720" rIns="91440" bIns="45720" rtlCol="0">
            <a:normAutofit/>
          </a:bodyPr>
          <a:lstStyle>
            <a:lvl1pPr marL="0" indent="0">
              <a:buNone/>
              <a:defRPr lang="en-US" sz="1600" spc="300">
                <a:solidFill>
                  <a:schemeClr val="accent1">
                    <a:lumMod val="20000"/>
                    <a:lumOff val="80000"/>
                  </a:schemeClr>
                </a:solidFill>
                <a:latin typeface="+mn-lt"/>
                <a:cs typeface="Arial" panose="020B0604020202020204" pitchFamily="34" charset="0"/>
              </a:defRPr>
            </a:lvl1pPr>
          </a:lstStyle>
          <a:p>
            <a:pPr marL="228600" lvl="0" indent="-228600"/>
            <a:r>
              <a:rPr lang="en-US" noProof="0"/>
              <a:t>Click to edit Master text styles</a:t>
            </a:r>
          </a:p>
        </p:txBody>
      </p:sp>
      <p:sp>
        <p:nvSpPr>
          <p:cNvPr id="22" name="Slide Number Placeholder 4">
            <a:extLst>
              <a:ext uri="{FF2B5EF4-FFF2-40B4-BE49-F238E27FC236}">
                <a16:creationId xmlns:a16="http://schemas.microsoft.com/office/drawing/2014/main" id="{0F332671-6296-47C8-BF26-B2D962F5D03D}"/>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3" name="Title 1">
            <a:extLst>
              <a:ext uri="{FF2B5EF4-FFF2-40B4-BE49-F238E27FC236}">
                <a16:creationId xmlns:a16="http://schemas.microsoft.com/office/drawing/2014/main" id="{7772A652-7229-2B42-B87B-298C31D6F0CB}"/>
              </a:ext>
            </a:extLst>
          </p:cNvPr>
          <p:cNvSpPr>
            <a:spLocks noGrp="1"/>
          </p:cNvSpPr>
          <p:nvPr>
            <p:ph type="title" hasCustomPrompt="1"/>
          </p:nvPr>
        </p:nvSpPr>
        <p:spPr>
          <a:xfrm>
            <a:off x="832104" y="3886200"/>
            <a:ext cx="7781544" cy="859055"/>
          </a:xfrm>
        </p:spPr>
        <p:txBody>
          <a:bodyPr vert="horz" lIns="91440" tIns="45720" rIns="91440" bIns="45720" rtlCol="0" anchor="b">
            <a:normAutofit/>
          </a:bodyPr>
          <a:lstStyle>
            <a:lvl1pPr>
              <a:defRPr lang="en-GB" sz="5400" b="1" dirty="0">
                <a:solidFill>
                  <a:schemeClr val="bg1"/>
                </a:solidFill>
                <a:latin typeface="+mj-lt"/>
              </a:defRPr>
            </a:lvl1pPr>
          </a:lstStyle>
          <a:p>
            <a:pPr lvl="0"/>
            <a:r>
              <a:rPr lang="en-US" noProof="0"/>
              <a:t>Section Title 01</a:t>
            </a:r>
          </a:p>
        </p:txBody>
      </p:sp>
    </p:spTree>
    <p:extLst>
      <p:ext uri="{BB962C8B-B14F-4D97-AF65-F5344CB8AC3E}">
        <p14:creationId xmlns:p14="http://schemas.microsoft.com/office/powerpoint/2010/main" val="1675197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dirty="0"/>
              <a:t>11/10/2022</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dirty="0"/>
              <a:t>‹#›</a:t>
            </a:fld>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Alt Section Header">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CDBB6E5-B91E-4946-9390-E8693855103A}"/>
              </a:ext>
            </a:extLst>
          </p:cNvPr>
          <p:cNvSpPr/>
          <p:nvPr userDrawn="1"/>
        </p:nvSpPr>
        <p:spPr>
          <a:xfrm>
            <a:off x="0" y="0"/>
            <a:ext cx="1219200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4" name="Freeform: Shape 33">
            <a:extLst>
              <a:ext uri="{FF2B5EF4-FFF2-40B4-BE49-F238E27FC236}">
                <a16:creationId xmlns:a16="http://schemas.microsoft.com/office/drawing/2014/main" id="{0C3CC1C9-1FA0-4FE4-8984-4A8B3728D674}"/>
              </a:ext>
            </a:extLst>
          </p:cNvPr>
          <p:cNvSpPr/>
          <p:nvPr userDrawn="1"/>
        </p:nvSpPr>
        <p:spPr>
          <a:xfrm rot="16200000" flipV="1">
            <a:off x="2855762" y="-2473495"/>
            <a:ext cx="6862743" cy="11809733"/>
          </a:xfrm>
          <a:custGeom>
            <a:avLst/>
            <a:gdLst>
              <a:gd name="connsiteX0" fmla="*/ 6862743 w 6862743"/>
              <a:gd name="connsiteY0" fmla="*/ 11809733 h 11809733"/>
              <a:gd name="connsiteX1" fmla="*/ 6862743 w 6862743"/>
              <a:gd name="connsiteY1" fmla="*/ 7708334 h 11809733"/>
              <a:gd name="connsiteX2" fmla="*/ 4147292 w 6862743"/>
              <a:gd name="connsiteY2" fmla="*/ 7708334 h 11809733"/>
              <a:gd name="connsiteX3" fmla="*/ 4147292 w 6862743"/>
              <a:gd name="connsiteY3" fmla="*/ 7708332 h 11809733"/>
              <a:gd name="connsiteX4" fmla="*/ 6862743 w 6862743"/>
              <a:gd name="connsiteY4" fmla="*/ 7708332 h 11809733"/>
              <a:gd name="connsiteX5" fmla="*/ 4147291 w 6862743"/>
              <a:gd name="connsiteY5" fmla="*/ 4987262 h 11809733"/>
              <a:gd name="connsiteX6" fmla="*/ 4147291 w 6862743"/>
              <a:gd name="connsiteY6" fmla="*/ 3835308 h 11809733"/>
              <a:gd name="connsiteX7" fmla="*/ 307017 w 6862743"/>
              <a:gd name="connsiteY7" fmla="*/ 0 h 11809733"/>
              <a:gd name="connsiteX8" fmla="*/ 0 w 6862743"/>
              <a:gd name="connsiteY8" fmla="*/ 0 h 11809733"/>
              <a:gd name="connsiteX9" fmla="*/ 0 w 6862743"/>
              <a:gd name="connsiteY9" fmla="*/ 11809733 h 1180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3" h="11809733">
                <a:moveTo>
                  <a:pt x="6862743" y="11809733"/>
                </a:moveTo>
                <a:lnTo>
                  <a:pt x="6862743" y="7708334"/>
                </a:lnTo>
                <a:lnTo>
                  <a:pt x="4147292" y="7708334"/>
                </a:lnTo>
                <a:lnTo>
                  <a:pt x="4147292" y="7708332"/>
                </a:lnTo>
                <a:lnTo>
                  <a:pt x="6862743" y="7708332"/>
                </a:lnTo>
                <a:lnTo>
                  <a:pt x="4147291" y="4987262"/>
                </a:lnTo>
                <a:lnTo>
                  <a:pt x="4147291" y="3835308"/>
                </a:lnTo>
                <a:lnTo>
                  <a:pt x="307017" y="0"/>
                </a:lnTo>
                <a:lnTo>
                  <a:pt x="0" y="0"/>
                </a:lnTo>
                <a:lnTo>
                  <a:pt x="0" y="1180973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4" name="Freeform: Shape 23">
            <a:extLst>
              <a:ext uri="{FF2B5EF4-FFF2-40B4-BE49-F238E27FC236}">
                <a16:creationId xmlns:a16="http://schemas.microsoft.com/office/drawing/2014/main" id="{8E049265-431E-48DE-B7F7-4959930171DC}"/>
              </a:ext>
            </a:extLst>
          </p:cNvPr>
          <p:cNvSpPr/>
          <p:nvPr userDrawn="1"/>
        </p:nvSpPr>
        <p:spPr>
          <a:xfrm rot="16200000" flipV="1">
            <a:off x="2626806" y="-2626805"/>
            <a:ext cx="6862743" cy="12116353"/>
          </a:xfrm>
          <a:custGeom>
            <a:avLst/>
            <a:gdLst>
              <a:gd name="connsiteX0" fmla="*/ 6853871 w 6853871"/>
              <a:gd name="connsiteY0" fmla="*/ 12116353 h 12116353"/>
              <a:gd name="connsiteX1" fmla="*/ 6853871 w 6853871"/>
              <a:gd name="connsiteY1" fmla="*/ 8014954 h 12116353"/>
              <a:gd name="connsiteX2" fmla="*/ 4141930 w 6853871"/>
              <a:gd name="connsiteY2" fmla="*/ 8014954 h 12116353"/>
              <a:gd name="connsiteX3" fmla="*/ 4141930 w 6853871"/>
              <a:gd name="connsiteY3" fmla="*/ 8014952 h 12116353"/>
              <a:gd name="connsiteX4" fmla="*/ 6853871 w 6853871"/>
              <a:gd name="connsiteY4" fmla="*/ 8014952 h 12116353"/>
              <a:gd name="connsiteX5" fmla="*/ 4141930 w 6853871"/>
              <a:gd name="connsiteY5" fmla="*/ 5293882 h 12116353"/>
              <a:gd name="connsiteX6" fmla="*/ 4141930 w 6853871"/>
              <a:gd name="connsiteY6" fmla="*/ 4141928 h 12116353"/>
              <a:gd name="connsiteX7" fmla="*/ 0 w 6853871"/>
              <a:gd name="connsiteY7" fmla="*/ 0 h 12116353"/>
              <a:gd name="connsiteX8" fmla="*/ 0 w 6853871"/>
              <a:gd name="connsiteY8" fmla="*/ 12116353 h 1211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3871" h="12116353">
                <a:moveTo>
                  <a:pt x="6853871" y="12116353"/>
                </a:moveTo>
                <a:lnTo>
                  <a:pt x="6853871" y="8014954"/>
                </a:lnTo>
                <a:lnTo>
                  <a:pt x="4141930" y="8014954"/>
                </a:lnTo>
                <a:lnTo>
                  <a:pt x="4141930" y="8014952"/>
                </a:lnTo>
                <a:lnTo>
                  <a:pt x="6853871" y="8014952"/>
                </a:lnTo>
                <a:lnTo>
                  <a:pt x="4141930" y="5293882"/>
                </a:lnTo>
                <a:lnTo>
                  <a:pt x="4141930" y="4141928"/>
                </a:lnTo>
                <a:lnTo>
                  <a:pt x="0" y="0"/>
                </a:lnTo>
                <a:lnTo>
                  <a:pt x="0" y="12116353"/>
                </a:lnTo>
                <a:close/>
              </a:path>
            </a:pathLst>
          </a:custGeom>
          <a:pattFill prst="wdUpDiag">
            <a:fgClr>
              <a:schemeClr val="accent2"/>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Freeform: Shape 24">
            <a:extLst>
              <a:ext uri="{FF2B5EF4-FFF2-40B4-BE49-F238E27FC236}">
                <a16:creationId xmlns:a16="http://schemas.microsoft.com/office/drawing/2014/main" id="{173E5F2D-1F8E-4DCC-857F-932C6C6539BB}"/>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26" name="Group 25">
            <a:extLst>
              <a:ext uri="{FF2B5EF4-FFF2-40B4-BE49-F238E27FC236}">
                <a16:creationId xmlns:a16="http://schemas.microsoft.com/office/drawing/2014/main" id="{E9318B2B-E019-4078-9EF0-C9D6281AE31B}"/>
              </a:ext>
            </a:extLst>
          </p:cNvPr>
          <p:cNvGrpSpPr/>
          <p:nvPr userDrawn="1"/>
        </p:nvGrpSpPr>
        <p:grpSpPr>
          <a:xfrm>
            <a:off x="9776075" y="2057401"/>
            <a:ext cx="4413559" cy="3934444"/>
            <a:chOff x="9222437" y="1088097"/>
            <a:chExt cx="5433318" cy="4843502"/>
          </a:xfrm>
        </p:grpSpPr>
        <p:sp>
          <p:nvSpPr>
            <p:cNvPr id="27" name="Freeform: Shape 26">
              <a:extLst>
                <a:ext uri="{FF2B5EF4-FFF2-40B4-BE49-F238E27FC236}">
                  <a16:creationId xmlns:a16="http://schemas.microsoft.com/office/drawing/2014/main" id="{D3E625C0-9656-421F-861F-67C8F93362ED}"/>
                </a:ext>
              </a:extLst>
            </p:cNvPr>
            <p:cNvSpPr/>
            <p:nvPr/>
          </p:nvSpPr>
          <p:spPr>
            <a:xfrm rot="2700000">
              <a:off x="9668983" y="1078460"/>
              <a:ext cx="4406148" cy="5299239"/>
            </a:xfrm>
            <a:custGeom>
              <a:avLst/>
              <a:gdLst>
                <a:gd name="connsiteX0" fmla="*/ 0 w 4406148"/>
                <a:gd name="connsiteY0" fmla="*/ 0 h 5299239"/>
                <a:gd name="connsiteX1" fmla="*/ 4406148 w 4406148"/>
                <a:gd name="connsiteY1" fmla="*/ 4406147 h 5299239"/>
                <a:gd name="connsiteX2" fmla="*/ 3513056 w 4406148"/>
                <a:gd name="connsiteY2" fmla="*/ 5299239 h 5299239"/>
                <a:gd name="connsiteX3" fmla="*/ 1 w 4406148"/>
                <a:gd name="connsiteY3" fmla="*/ 5299239 h 5299239"/>
              </a:gdLst>
              <a:ahLst/>
              <a:cxnLst>
                <a:cxn ang="0">
                  <a:pos x="connsiteX0" y="connsiteY0"/>
                </a:cxn>
                <a:cxn ang="0">
                  <a:pos x="connsiteX1" y="connsiteY1"/>
                </a:cxn>
                <a:cxn ang="0">
                  <a:pos x="connsiteX2" y="connsiteY2"/>
                </a:cxn>
                <a:cxn ang="0">
                  <a:pos x="connsiteX3" y="connsiteY3"/>
                </a:cxn>
              </a:cxnLst>
              <a:rect l="l" t="t" r="r" b="b"/>
              <a:pathLst>
                <a:path w="4406148" h="5299239">
                  <a:moveTo>
                    <a:pt x="0" y="0"/>
                  </a:moveTo>
                  <a:lnTo>
                    <a:pt x="4406148" y="4406147"/>
                  </a:lnTo>
                  <a:lnTo>
                    <a:pt x="3513056" y="5299239"/>
                  </a:lnTo>
                  <a:lnTo>
                    <a:pt x="1" y="5299239"/>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8" name="Freeform: Shape 27">
              <a:extLst>
                <a:ext uri="{FF2B5EF4-FFF2-40B4-BE49-F238E27FC236}">
                  <a16:creationId xmlns:a16="http://schemas.microsoft.com/office/drawing/2014/main" id="{49F8E490-C6E3-4D00-866F-CD85DD88996E}"/>
                </a:ext>
              </a:extLst>
            </p:cNvPr>
            <p:cNvSpPr/>
            <p:nvPr/>
          </p:nvSpPr>
          <p:spPr>
            <a:xfrm rot="8100000" flipH="1">
              <a:off x="9583575" y="1088097"/>
              <a:ext cx="5072180" cy="4843502"/>
            </a:xfrm>
            <a:custGeom>
              <a:avLst/>
              <a:gdLst>
                <a:gd name="connsiteX0" fmla="*/ 5072180 w 5072180"/>
                <a:gd name="connsiteY0" fmla="*/ 4843501 h 4843502"/>
                <a:gd name="connsiteX1" fmla="*/ 228679 w 5072180"/>
                <a:gd name="connsiteY1" fmla="*/ 0 h 4843502"/>
                <a:gd name="connsiteX2" fmla="*/ 1 w 5072180"/>
                <a:gd name="connsiteY2" fmla="*/ 228678 h 4843502"/>
                <a:gd name="connsiteX3" fmla="*/ 0 w 5072180"/>
                <a:gd name="connsiteY3" fmla="*/ 4843502 h 4843502"/>
              </a:gdLst>
              <a:ahLst/>
              <a:cxnLst>
                <a:cxn ang="0">
                  <a:pos x="connsiteX0" y="connsiteY0"/>
                </a:cxn>
                <a:cxn ang="0">
                  <a:pos x="connsiteX1" y="connsiteY1"/>
                </a:cxn>
                <a:cxn ang="0">
                  <a:pos x="connsiteX2" y="connsiteY2"/>
                </a:cxn>
                <a:cxn ang="0">
                  <a:pos x="connsiteX3" y="connsiteY3"/>
                </a:cxn>
              </a:cxnLst>
              <a:rect l="l" t="t" r="r" b="b"/>
              <a:pathLst>
                <a:path w="5072180" h="4843502">
                  <a:moveTo>
                    <a:pt x="5072180" y="4843501"/>
                  </a:moveTo>
                  <a:lnTo>
                    <a:pt x="228679" y="0"/>
                  </a:lnTo>
                  <a:lnTo>
                    <a:pt x="1" y="228678"/>
                  </a:lnTo>
                  <a:lnTo>
                    <a:pt x="0" y="4843502"/>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grpSp>
      <p:sp>
        <p:nvSpPr>
          <p:cNvPr id="29" name="Freeform: Shape 28">
            <a:extLst>
              <a:ext uri="{FF2B5EF4-FFF2-40B4-BE49-F238E27FC236}">
                <a16:creationId xmlns:a16="http://schemas.microsoft.com/office/drawing/2014/main" id="{EE8F5B31-1523-46AE-9455-C33DFC1BDDE0}"/>
              </a:ext>
            </a:extLst>
          </p:cNvPr>
          <p:cNvSpPr/>
          <p:nvPr userDrawn="1"/>
        </p:nvSpPr>
        <p:spPr>
          <a:xfrm rot="2700000">
            <a:off x="11438585" y="5665752"/>
            <a:ext cx="877778" cy="1755556"/>
          </a:xfrm>
          <a:custGeom>
            <a:avLst/>
            <a:gdLst>
              <a:gd name="connsiteX0" fmla="*/ 0 w 877778"/>
              <a:gd name="connsiteY0" fmla="*/ 0 h 1755556"/>
              <a:gd name="connsiteX1" fmla="*/ 877778 w 877778"/>
              <a:gd name="connsiteY1" fmla="*/ 877778 h 1755556"/>
              <a:gd name="connsiteX2" fmla="*/ 0 w 877778"/>
              <a:gd name="connsiteY2" fmla="*/ 1755556 h 1755556"/>
            </a:gdLst>
            <a:ahLst/>
            <a:cxnLst>
              <a:cxn ang="0">
                <a:pos x="connsiteX0" y="connsiteY0"/>
              </a:cxn>
              <a:cxn ang="0">
                <a:pos x="connsiteX1" y="connsiteY1"/>
              </a:cxn>
              <a:cxn ang="0">
                <a:pos x="connsiteX2" y="connsiteY2"/>
              </a:cxn>
            </a:cxnLst>
            <a:rect l="l" t="t" r="r" b="b"/>
            <a:pathLst>
              <a:path w="877778" h="1755556">
                <a:moveTo>
                  <a:pt x="0" y="0"/>
                </a:moveTo>
                <a:lnTo>
                  <a:pt x="877778" y="877778"/>
                </a:lnTo>
                <a:lnTo>
                  <a:pt x="0" y="1755556"/>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30" name="Freeform: Shape 29">
            <a:extLst>
              <a:ext uri="{FF2B5EF4-FFF2-40B4-BE49-F238E27FC236}">
                <a16:creationId xmlns:a16="http://schemas.microsoft.com/office/drawing/2014/main" id="{5D17048F-C2E1-4775-BC32-50BD6219F89D}"/>
              </a:ext>
            </a:extLst>
          </p:cNvPr>
          <p:cNvSpPr/>
          <p:nvPr userDrawn="1"/>
        </p:nvSpPr>
        <p:spPr>
          <a:xfrm rot="8100000" flipH="1">
            <a:off x="10582265" y="5841410"/>
            <a:ext cx="2372348" cy="1186174"/>
          </a:xfrm>
          <a:custGeom>
            <a:avLst/>
            <a:gdLst>
              <a:gd name="connsiteX0" fmla="*/ 2372348 w 2372348"/>
              <a:gd name="connsiteY0" fmla="*/ 1186174 h 1186174"/>
              <a:gd name="connsiteX1" fmla="*/ 1186174 w 2372348"/>
              <a:gd name="connsiteY1" fmla="*/ 0 h 1186174"/>
              <a:gd name="connsiteX2" fmla="*/ 0 w 2372348"/>
              <a:gd name="connsiteY2" fmla="*/ 1186174 h 1186174"/>
            </a:gdLst>
            <a:ahLst/>
            <a:cxnLst>
              <a:cxn ang="0">
                <a:pos x="connsiteX0" y="connsiteY0"/>
              </a:cxn>
              <a:cxn ang="0">
                <a:pos x="connsiteX1" y="connsiteY1"/>
              </a:cxn>
              <a:cxn ang="0">
                <a:pos x="connsiteX2" y="connsiteY2"/>
              </a:cxn>
            </a:cxnLst>
            <a:rect l="l" t="t" r="r" b="b"/>
            <a:pathLst>
              <a:path w="2372348" h="1186174">
                <a:moveTo>
                  <a:pt x="2372348" y="1186174"/>
                </a:moveTo>
                <a:lnTo>
                  <a:pt x="1186174" y="0"/>
                </a:lnTo>
                <a:lnTo>
                  <a:pt x="0" y="1186174"/>
                </a:lnTo>
                <a:close/>
              </a:path>
            </a:pathLst>
          </a:custGeom>
          <a:pattFill prst="wdUp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grpSp>
        <p:nvGrpSpPr>
          <p:cNvPr id="31" name="Group 30">
            <a:extLst>
              <a:ext uri="{FF2B5EF4-FFF2-40B4-BE49-F238E27FC236}">
                <a16:creationId xmlns:a16="http://schemas.microsoft.com/office/drawing/2014/main" id="{EAB002AA-4848-49C8-A834-036F860C79A3}"/>
              </a:ext>
            </a:extLst>
          </p:cNvPr>
          <p:cNvGrpSpPr/>
          <p:nvPr userDrawn="1"/>
        </p:nvGrpSpPr>
        <p:grpSpPr>
          <a:xfrm rot="16200000" flipH="1">
            <a:off x="9913705" y="6257994"/>
            <a:ext cx="1052473" cy="1209445"/>
            <a:chOff x="10800165" y="7142066"/>
            <a:chExt cx="2775293" cy="3189215"/>
          </a:xfrm>
        </p:grpSpPr>
        <p:sp>
          <p:nvSpPr>
            <p:cNvPr id="32" name="Freeform: Shape 31">
              <a:extLst>
                <a:ext uri="{FF2B5EF4-FFF2-40B4-BE49-F238E27FC236}">
                  <a16:creationId xmlns:a16="http://schemas.microsoft.com/office/drawing/2014/main" id="{14B187A8-7F8D-469D-A03B-4F835A5746DE}"/>
                </a:ext>
              </a:extLst>
            </p:cNvPr>
            <p:cNvSpPr/>
            <p:nvPr/>
          </p:nvSpPr>
          <p:spPr>
            <a:xfrm rot="2700000">
              <a:off x="10800166" y="7555988"/>
              <a:ext cx="2775292" cy="277529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Freeform: Shape 32">
              <a:extLst>
                <a:ext uri="{FF2B5EF4-FFF2-40B4-BE49-F238E27FC236}">
                  <a16:creationId xmlns:a16="http://schemas.microsoft.com/office/drawing/2014/main" id="{03D871D1-A11A-48FB-82A8-8D61AB5CB85C}"/>
                </a:ext>
              </a:extLst>
            </p:cNvPr>
            <p:cNvSpPr/>
            <p:nvPr/>
          </p:nvSpPr>
          <p:spPr>
            <a:xfrm rot="8100000" flipH="1">
              <a:off x="10811837" y="7142066"/>
              <a:ext cx="2751954" cy="2751955"/>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 name="Title 1">
            <a:extLst>
              <a:ext uri="{FF2B5EF4-FFF2-40B4-BE49-F238E27FC236}">
                <a16:creationId xmlns:a16="http://schemas.microsoft.com/office/drawing/2014/main" id="{42374B20-3E42-44AF-BEF1-8AB33067395C}"/>
              </a:ext>
            </a:extLst>
          </p:cNvPr>
          <p:cNvSpPr>
            <a:spLocks noGrp="1"/>
          </p:cNvSpPr>
          <p:nvPr>
            <p:ph type="title" hasCustomPrompt="1"/>
          </p:nvPr>
        </p:nvSpPr>
        <p:spPr>
          <a:xfrm>
            <a:off x="832104" y="3886200"/>
            <a:ext cx="7781544" cy="859055"/>
          </a:xfrm>
        </p:spPr>
        <p:txBody>
          <a:bodyPr vert="horz" lIns="91440" tIns="45720" rIns="91440" bIns="45720" rtlCol="0" anchor="b">
            <a:normAutofit/>
          </a:bodyPr>
          <a:lstStyle>
            <a:lvl1pPr>
              <a:defRPr lang="en-GB" sz="5400" b="1" dirty="0">
                <a:solidFill>
                  <a:schemeClr val="bg1"/>
                </a:solidFill>
                <a:latin typeface="+mj-lt"/>
              </a:defRPr>
            </a:lvl1pPr>
          </a:lstStyle>
          <a:p>
            <a:pPr lvl="0"/>
            <a:r>
              <a:rPr lang="en-US" noProof="0"/>
              <a:t>Section Title 01</a:t>
            </a:r>
          </a:p>
        </p:txBody>
      </p:sp>
      <p:sp>
        <p:nvSpPr>
          <p:cNvPr id="3" name="Text Placeholder 2">
            <a:extLst>
              <a:ext uri="{FF2B5EF4-FFF2-40B4-BE49-F238E27FC236}">
                <a16:creationId xmlns:a16="http://schemas.microsoft.com/office/drawing/2014/main" id="{5E194264-A3F5-42E2-9A63-DCCED0457E1B}"/>
              </a:ext>
            </a:extLst>
          </p:cNvPr>
          <p:cNvSpPr>
            <a:spLocks noGrp="1"/>
          </p:cNvSpPr>
          <p:nvPr>
            <p:ph type="body" idx="1"/>
          </p:nvPr>
        </p:nvSpPr>
        <p:spPr>
          <a:xfrm>
            <a:off x="831850" y="4754880"/>
            <a:ext cx="6803136" cy="365760"/>
          </a:xfrm>
        </p:spPr>
        <p:txBody>
          <a:bodyPr vert="horz" lIns="91440" tIns="45720" rIns="91440" bIns="45720" rtlCol="0">
            <a:normAutofit/>
          </a:bodyPr>
          <a:lstStyle>
            <a:lvl1pPr marL="0" indent="0">
              <a:buNone/>
              <a:defRPr lang="en-US" sz="1600" spc="300">
                <a:solidFill>
                  <a:schemeClr val="accent1">
                    <a:lumMod val="20000"/>
                    <a:lumOff val="80000"/>
                  </a:schemeClr>
                </a:solidFill>
                <a:latin typeface="+mn-lt"/>
                <a:cs typeface="Arial" panose="020B0604020202020204" pitchFamily="34" charset="0"/>
              </a:defRPr>
            </a:lvl1pPr>
          </a:lstStyle>
          <a:p>
            <a:pPr marL="228600" lvl="0" indent="-228600"/>
            <a:r>
              <a:rPr lang="en-US" noProof="0"/>
              <a:t>Click to edit Master text styles</a:t>
            </a:r>
          </a:p>
        </p:txBody>
      </p:sp>
      <p:sp>
        <p:nvSpPr>
          <p:cNvPr id="35" name="Slide Number Placeholder 4">
            <a:extLst>
              <a:ext uri="{FF2B5EF4-FFF2-40B4-BE49-F238E27FC236}">
                <a16:creationId xmlns:a16="http://schemas.microsoft.com/office/drawing/2014/main" id="{6F73F836-940E-4B65-A29C-D0869263C935}"/>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351147882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CDBB6E5-B91E-4946-9390-E8693855103A}"/>
              </a:ext>
            </a:extLst>
          </p:cNvPr>
          <p:cNvSpPr/>
          <p:nvPr userDrawn="1"/>
        </p:nvSpPr>
        <p:spPr>
          <a:xfrm>
            <a:off x="0" y="0"/>
            <a:ext cx="1219200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4" name="Freeform: Shape 33">
            <a:extLst>
              <a:ext uri="{FF2B5EF4-FFF2-40B4-BE49-F238E27FC236}">
                <a16:creationId xmlns:a16="http://schemas.microsoft.com/office/drawing/2014/main" id="{0C3CC1C9-1FA0-4FE4-8984-4A8B3728D674}"/>
              </a:ext>
            </a:extLst>
          </p:cNvPr>
          <p:cNvSpPr/>
          <p:nvPr userDrawn="1"/>
        </p:nvSpPr>
        <p:spPr>
          <a:xfrm rot="16200000" flipV="1">
            <a:off x="2855762" y="-2473495"/>
            <a:ext cx="6862743" cy="11809733"/>
          </a:xfrm>
          <a:custGeom>
            <a:avLst/>
            <a:gdLst>
              <a:gd name="connsiteX0" fmla="*/ 6862743 w 6862743"/>
              <a:gd name="connsiteY0" fmla="*/ 11809733 h 11809733"/>
              <a:gd name="connsiteX1" fmla="*/ 6862743 w 6862743"/>
              <a:gd name="connsiteY1" fmla="*/ 7708334 h 11809733"/>
              <a:gd name="connsiteX2" fmla="*/ 4147292 w 6862743"/>
              <a:gd name="connsiteY2" fmla="*/ 7708334 h 11809733"/>
              <a:gd name="connsiteX3" fmla="*/ 4147292 w 6862743"/>
              <a:gd name="connsiteY3" fmla="*/ 7708332 h 11809733"/>
              <a:gd name="connsiteX4" fmla="*/ 6862743 w 6862743"/>
              <a:gd name="connsiteY4" fmla="*/ 7708332 h 11809733"/>
              <a:gd name="connsiteX5" fmla="*/ 4147291 w 6862743"/>
              <a:gd name="connsiteY5" fmla="*/ 4987262 h 11809733"/>
              <a:gd name="connsiteX6" fmla="*/ 4147291 w 6862743"/>
              <a:gd name="connsiteY6" fmla="*/ 3835308 h 11809733"/>
              <a:gd name="connsiteX7" fmla="*/ 307017 w 6862743"/>
              <a:gd name="connsiteY7" fmla="*/ 0 h 11809733"/>
              <a:gd name="connsiteX8" fmla="*/ 0 w 6862743"/>
              <a:gd name="connsiteY8" fmla="*/ 0 h 11809733"/>
              <a:gd name="connsiteX9" fmla="*/ 0 w 6862743"/>
              <a:gd name="connsiteY9" fmla="*/ 11809733 h 1180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3" h="11809733">
                <a:moveTo>
                  <a:pt x="6862743" y="11809733"/>
                </a:moveTo>
                <a:lnTo>
                  <a:pt x="6862743" y="7708334"/>
                </a:lnTo>
                <a:lnTo>
                  <a:pt x="4147292" y="7708334"/>
                </a:lnTo>
                <a:lnTo>
                  <a:pt x="4147292" y="7708332"/>
                </a:lnTo>
                <a:lnTo>
                  <a:pt x="6862743" y="7708332"/>
                </a:lnTo>
                <a:lnTo>
                  <a:pt x="4147291" y="4987262"/>
                </a:lnTo>
                <a:lnTo>
                  <a:pt x="4147291" y="3835308"/>
                </a:lnTo>
                <a:lnTo>
                  <a:pt x="307017" y="0"/>
                </a:lnTo>
                <a:lnTo>
                  <a:pt x="0" y="0"/>
                </a:lnTo>
                <a:lnTo>
                  <a:pt x="0" y="1180973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4" name="Freeform: Shape 23">
            <a:extLst>
              <a:ext uri="{FF2B5EF4-FFF2-40B4-BE49-F238E27FC236}">
                <a16:creationId xmlns:a16="http://schemas.microsoft.com/office/drawing/2014/main" id="{8E049265-431E-48DE-B7F7-4959930171DC}"/>
              </a:ext>
            </a:extLst>
          </p:cNvPr>
          <p:cNvSpPr/>
          <p:nvPr userDrawn="1"/>
        </p:nvSpPr>
        <p:spPr>
          <a:xfrm rot="16200000" flipV="1">
            <a:off x="2626806" y="-2626805"/>
            <a:ext cx="6862743" cy="12116353"/>
          </a:xfrm>
          <a:custGeom>
            <a:avLst/>
            <a:gdLst>
              <a:gd name="connsiteX0" fmla="*/ 6853871 w 6853871"/>
              <a:gd name="connsiteY0" fmla="*/ 12116353 h 12116353"/>
              <a:gd name="connsiteX1" fmla="*/ 6853871 w 6853871"/>
              <a:gd name="connsiteY1" fmla="*/ 8014954 h 12116353"/>
              <a:gd name="connsiteX2" fmla="*/ 4141930 w 6853871"/>
              <a:gd name="connsiteY2" fmla="*/ 8014954 h 12116353"/>
              <a:gd name="connsiteX3" fmla="*/ 4141930 w 6853871"/>
              <a:gd name="connsiteY3" fmla="*/ 8014952 h 12116353"/>
              <a:gd name="connsiteX4" fmla="*/ 6853871 w 6853871"/>
              <a:gd name="connsiteY4" fmla="*/ 8014952 h 12116353"/>
              <a:gd name="connsiteX5" fmla="*/ 4141930 w 6853871"/>
              <a:gd name="connsiteY5" fmla="*/ 5293882 h 12116353"/>
              <a:gd name="connsiteX6" fmla="*/ 4141930 w 6853871"/>
              <a:gd name="connsiteY6" fmla="*/ 4141928 h 12116353"/>
              <a:gd name="connsiteX7" fmla="*/ 0 w 6853871"/>
              <a:gd name="connsiteY7" fmla="*/ 0 h 12116353"/>
              <a:gd name="connsiteX8" fmla="*/ 0 w 6853871"/>
              <a:gd name="connsiteY8" fmla="*/ 12116353 h 1211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3871" h="12116353">
                <a:moveTo>
                  <a:pt x="6853871" y="12116353"/>
                </a:moveTo>
                <a:lnTo>
                  <a:pt x="6853871" y="8014954"/>
                </a:lnTo>
                <a:lnTo>
                  <a:pt x="4141930" y="8014954"/>
                </a:lnTo>
                <a:lnTo>
                  <a:pt x="4141930" y="8014952"/>
                </a:lnTo>
                <a:lnTo>
                  <a:pt x="6853871" y="8014952"/>
                </a:lnTo>
                <a:lnTo>
                  <a:pt x="4141930" y="5293882"/>
                </a:lnTo>
                <a:lnTo>
                  <a:pt x="4141930" y="4141928"/>
                </a:lnTo>
                <a:lnTo>
                  <a:pt x="0" y="0"/>
                </a:lnTo>
                <a:lnTo>
                  <a:pt x="0" y="12116353"/>
                </a:lnTo>
                <a:close/>
              </a:path>
            </a:pathLst>
          </a:custGeom>
          <a:pattFill prst="wdUpDiag">
            <a:fgClr>
              <a:schemeClr val="accent2"/>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Freeform: Shape 24">
            <a:extLst>
              <a:ext uri="{FF2B5EF4-FFF2-40B4-BE49-F238E27FC236}">
                <a16:creationId xmlns:a16="http://schemas.microsoft.com/office/drawing/2014/main" id="{173E5F2D-1F8E-4DCC-857F-932C6C6539BB}"/>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id="{ECB4C115-EFF9-405C-98BE-F4077B9730D0}"/>
              </a:ext>
            </a:extLst>
          </p:cNvPr>
          <p:cNvSpPr/>
          <p:nvPr userDrawn="1"/>
        </p:nvSpPr>
        <p:spPr>
          <a:xfrm>
            <a:off x="533399" y="914400"/>
            <a:ext cx="1944914" cy="1944914"/>
          </a:xfrm>
          <a:prstGeom prst="ellipse">
            <a:avLst/>
          </a:prstGeom>
          <a:solidFill>
            <a:schemeClr val="accent1">
              <a:lumMod val="50000"/>
            </a:schemeClr>
          </a:solidFill>
          <a:ln w="76200">
            <a:solidFill>
              <a:schemeClr val="accent1">
                <a:alpha val="5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Title 1">
            <a:extLst>
              <a:ext uri="{FF2B5EF4-FFF2-40B4-BE49-F238E27FC236}">
                <a16:creationId xmlns:a16="http://schemas.microsoft.com/office/drawing/2014/main" id="{C9A300DD-BB54-44ED-A7E4-01CD41EC930F}"/>
              </a:ext>
            </a:extLst>
          </p:cNvPr>
          <p:cNvSpPr txBox="1">
            <a:spLocks/>
          </p:cNvSpPr>
          <p:nvPr userDrawn="1"/>
        </p:nvSpPr>
        <p:spPr>
          <a:xfrm>
            <a:off x="956993" y="923305"/>
            <a:ext cx="1005115" cy="2859313"/>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lang="en-GB" sz="3600" b="0" i="0" kern="1200" dirty="0">
                <a:solidFill>
                  <a:schemeClr val="bg1"/>
                </a:solidFill>
                <a:latin typeface="Trebuchet MS" panose="020B0603020202020204" pitchFamily="34" charset="0"/>
                <a:ea typeface="+mj-ea"/>
                <a:cs typeface="+mj-cs"/>
              </a:defRPr>
            </a:lvl1pPr>
          </a:lstStyle>
          <a:p>
            <a:pPr algn="ctr"/>
            <a:r>
              <a:rPr lang="en-US" sz="18400" noProof="0" dirty="0">
                <a:solidFill>
                  <a:schemeClr val="accent1">
                    <a:lumMod val="60000"/>
                    <a:lumOff val="40000"/>
                  </a:schemeClr>
                </a:solidFill>
                <a:latin typeface="+mj-lt"/>
              </a:rPr>
              <a:t>“</a:t>
            </a:r>
          </a:p>
        </p:txBody>
      </p:sp>
      <p:sp>
        <p:nvSpPr>
          <p:cNvPr id="2" name="Title 1">
            <a:extLst>
              <a:ext uri="{FF2B5EF4-FFF2-40B4-BE49-F238E27FC236}">
                <a16:creationId xmlns:a16="http://schemas.microsoft.com/office/drawing/2014/main" id="{42374B20-3E42-44AF-BEF1-8AB33067395C}"/>
              </a:ext>
            </a:extLst>
          </p:cNvPr>
          <p:cNvSpPr>
            <a:spLocks noGrp="1"/>
          </p:cNvSpPr>
          <p:nvPr>
            <p:ph type="title" hasCustomPrompt="1"/>
          </p:nvPr>
        </p:nvSpPr>
        <p:spPr>
          <a:xfrm>
            <a:off x="533399" y="3200400"/>
            <a:ext cx="7551057" cy="2859313"/>
          </a:xfrm>
        </p:spPr>
        <p:txBody>
          <a:bodyPr vert="horz" lIns="91440" tIns="45720" rIns="91440" bIns="45720" rtlCol="0" anchor="t">
            <a:normAutofit/>
          </a:bodyPr>
          <a:lstStyle>
            <a:lvl1pPr>
              <a:lnSpc>
                <a:spcPct val="100000"/>
              </a:lnSpc>
              <a:defRPr lang="en-GB" sz="3200" b="0" i="0" dirty="0">
                <a:solidFill>
                  <a:schemeClr val="bg1"/>
                </a:solidFill>
                <a:latin typeface="+mj-lt"/>
              </a:defRPr>
            </a:lvl1pPr>
          </a:lstStyle>
          <a:p>
            <a:pPr lvl="0"/>
            <a:r>
              <a:rPr lang="en-US" noProof="0"/>
              <a:t>Quote</a:t>
            </a:r>
          </a:p>
        </p:txBody>
      </p:sp>
      <p:sp>
        <p:nvSpPr>
          <p:cNvPr id="19" name="Slide Number Placeholder 4">
            <a:extLst>
              <a:ext uri="{FF2B5EF4-FFF2-40B4-BE49-F238E27FC236}">
                <a16:creationId xmlns:a16="http://schemas.microsoft.com/office/drawing/2014/main" id="{A4E6C1FF-5925-42B3-B7F9-0A0031BDAD30}"/>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175316989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 Tex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3" name="Text Placeholder 22">
            <a:extLst>
              <a:ext uri="{FF2B5EF4-FFF2-40B4-BE49-F238E27FC236}">
                <a16:creationId xmlns:a16="http://schemas.microsoft.com/office/drawing/2014/main" id="{03618670-D1E4-466C-BDB5-FC890AC31457}"/>
              </a:ext>
            </a:extLst>
          </p:cNvPr>
          <p:cNvSpPr>
            <a:spLocks noGrp="1"/>
          </p:cNvSpPr>
          <p:nvPr>
            <p:ph type="body" sz="quarter" idx="13"/>
          </p:nvPr>
        </p:nvSpPr>
        <p:spPr>
          <a:xfrm>
            <a:off x="444500" y="1625385"/>
            <a:ext cx="6718300" cy="4093243"/>
          </a:xfrm>
        </p:spPr>
        <p:txBody>
          <a:bodyPr>
            <a:noAutofit/>
          </a:bodyPr>
          <a:lstStyle>
            <a:lvl1pPr>
              <a:lnSpc>
                <a:spcPct val="100000"/>
              </a:lnSpc>
              <a:spcBef>
                <a:spcPts val="600"/>
              </a:spcBef>
              <a:spcAft>
                <a:spcPts val="400"/>
              </a:spcAft>
              <a:defRPr sz="1600">
                <a:solidFill>
                  <a:schemeClr val="bg1"/>
                </a:solidFill>
                <a:latin typeface="+mn-lt"/>
                <a:cs typeface="Arial" panose="020B0604020202020204" pitchFamily="34" charset="0"/>
              </a:defRPr>
            </a:lvl1pPr>
            <a:lvl2pPr>
              <a:lnSpc>
                <a:spcPct val="100000"/>
              </a:lnSpc>
              <a:spcBef>
                <a:spcPts val="600"/>
              </a:spcBef>
              <a:spcAft>
                <a:spcPts val="400"/>
              </a:spcAft>
              <a:defRPr sz="1400">
                <a:solidFill>
                  <a:schemeClr val="bg1"/>
                </a:solidFill>
                <a:latin typeface="+mn-lt"/>
                <a:cs typeface="Arial" panose="020B0604020202020204" pitchFamily="34" charset="0"/>
              </a:defRPr>
            </a:lvl2pPr>
            <a:lvl3pPr>
              <a:lnSpc>
                <a:spcPct val="100000"/>
              </a:lnSpc>
              <a:spcBef>
                <a:spcPts val="600"/>
              </a:spcBef>
              <a:spcAft>
                <a:spcPts val="400"/>
              </a:spcAft>
              <a:defRPr sz="1200">
                <a:solidFill>
                  <a:schemeClr val="bg1"/>
                </a:solidFill>
                <a:latin typeface="+mn-lt"/>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p:txBody>
      </p:sp>
    </p:spTree>
    <p:extLst>
      <p:ext uri="{BB962C8B-B14F-4D97-AF65-F5344CB8AC3E}">
        <p14:creationId xmlns:p14="http://schemas.microsoft.com/office/powerpoint/2010/main" val="27457486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407370493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7" name="Text Placeholder 6">
            <a:extLst>
              <a:ext uri="{FF2B5EF4-FFF2-40B4-BE49-F238E27FC236}">
                <a16:creationId xmlns:a16="http://schemas.microsoft.com/office/drawing/2014/main" id="{7E0C167E-2626-40DB-AACF-D02543E29BB3}"/>
              </a:ext>
            </a:extLst>
          </p:cNvPr>
          <p:cNvSpPr>
            <a:spLocks noGrp="1"/>
          </p:cNvSpPr>
          <p:nvPr>
            <p:ph type="body" sz="quarter" idx="13"/>
          </p:nvPr>
        </p:nvSpPr>
        <p:spPr>
          <a:xfrm>
            <a:off x="1409700" y="1749570"/>
            <a:ext cx="9372600" cy="3358860"/>
          </a:xfrm>
        </p:spPr>
        <p:txBody>
          <a:bodyPr anchor="ctr">
            <a:normAutofit/>
          </a:bodyPr>
          <a:lstStyle>
            <a:lvl1pPr marL="0" indent="0" algn="ctr">
              <a:buNone/>
              <a:defRPr sz="6000">
                <a:solidFill>
                  <a:schemeClr val="bg1"/>
                </a:solidFill>
              </a:defRPr>
            </a:lvl1pPr>
          </a:lstStyle>
          <a:p>
            <a:pPr lvl="0"/>
            <a:r>
              <a:rPr lang="en-US" noProof="0"/>
              <a:t>Click to edit Master text styles</a:t>
            </a:r>
          </a:p>
        </p:txBody>
      </p:sp>
    </p:spTree>
    <p:extLst>
      <p:ext uri="{BB962C8B-B14F-4D97-AF65-F5344CB8AC3E}">
        <p14:creationId xmlns:p14="http://schemas.microsoft.com/office/powerpoint/2010/main" val="290474486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0" name="Content Placeholder 2">
            <a:extLst>
              <a:ext uri="{FF2B5EF4-FFF2-40B4-BE49-F238E27FC236}">
                <a16:creationId xmlns:a16="http://schemas.microsoft.com/office/drawing/2014/main" id="{0103A49C-32FF-49E6-86F3-FC2E19517BD5}"/>
              </a:ext>
            </a:extLst>
          </p:cNvPr>
          <p:cNvSpPr>
            <a:spLocks noGrp="1"/>
          </p:cNvSpPr>
          <p:nvPr>
            <p:ph idx="1"/>
          </p:nvPr>
        </p:nvSpPr>
        <p:spPr>
          <a:xfrm>
            <a:off x="443365" y="1825625"/>
            <a:ext cx="11215235"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63670826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5" name="Text Placeholder 2">
            <a:extLst>
              <a:ext uri="{FF2B5EF4-FFF2-40B4-BE49-F238E27FC236}">
                <a16:creationId xmlns:a16="http://schemas.microsoft.com/office/drawing/2014/main" id="{7FA80A70-18DE-4DB9-9982-BA75BE54CF93}"/>
              </a:ext>
            </a:extLst>
          </p:cNvPr>
          <p:cNvSpPr>
            <a:spLocks noGrp="1"/>
          </p:cNvSpPr>
          <p:nvPr>
            <p:ph type="body" idx="1"/>
          </p:nvPr>
        </p:nvSpPr>
        <p:spPr>
          <a:xfrm>
            <a:off x="444500" y="1681163"/>
            <a:ext cx="5157787" cy="823912"/>
          </a:xfrm>
        </p:spPr>
        <p:txBody>
          <a:bodyPr anchor="t">
            <a:normAutofit/>
          </a:bodyPr>
          <a:lstStyle>
            <a:lvl1pPr marL="0" indent="0" algn="ctr">
              <a:buFont typeface="Arial" panose="020B0604020202020204" pitchFamily="34" charse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6" name="Text Placeholder 4">
            <a:extLst>
              <a:ext uri="{FF2B5EF4-FFF2-40B4-BE49-F238E27FC236}">
                <a16:creationId xmlns:a16="http://schemas.microsoft.com/office/drawing/2014/main" id="{2801C0EF-C078-44B0-AD01-4850E9A65EE0}"/>
              </a:ext>
            </a:extLst>
          </p:cNvPr>
          <p:cNvSpPr>
            <a:spLocks noGrp="1"/>
          </p:cNvSpPr>
          <p:nvPr>
            <p:ph type="body" sz="quarter" idx="3"/>
          </p:nvPr>
        </p:nvSpPr>
        <p:spPr>
          <a:xfrm>
            <a:off x="6500812" y="1681163"/>
            <a:ext cx="5157788" cy="823912"/>
          </a:xfrm>
        </p:spPr>
        <p:txBody>
          <a:bodyPr anchor="t">
            <a:normAutofit/>
          </a:bodyPr>
          <a:lstStyle>
            <a:lvl1pPr marL="0" indent="0" algn="ctr">
              <a:buFont typeface="Arial" panose="020B0604020202020204" pitchFamily="34" charse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7" name="Content Placeholder 3">
            <a:extLst>
              <a:ext uri="{FF2B5EF4-FFF2-40B4-BE49-F238E27FC236}">
                <a16:creationId xmlns:a16="http://schemas.microsoft.com/office/drawing/2014/main" id="{7C9DED91-45F6-4308-A085-1EFACA6468CF}"/>
              </a:ext>
            </a:extLst>
          </p:cNvPr>
          <p:cNvSpPr>
            <a:spLocks noGrp="1"/>
          </p:cNvSpPr>
          <p:nvPr>
            <p:ph sz="half" idx="2"/>
          </p:nvPr>
        </p:nvSpPr>
        <p:spPr>
          <a:xfrm>
            <a:off x="444500" y="2505075"/>
            <a:ext cx="5157787" cy="3684588"/>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8" name="Content Placeholder 5">
            <a:extLst>
              <a:ext uri="{FF2B5EF4-FFF2-40B4-BE49-F238E27FC236}">
                <a16:creationId xmlns:a16="http://schemas.microsoft.com/office/drawing/2014/main" id="{0574B5E7-B666-439B-9278-67BE1EA6EBC5}"/>
              </a:ext>
            </a:extLst>
          </p:cNvPr>
          <p:cNvSpPr>
            <a:spLocks noGrp="1"/>
          </p:cNvSpPr>
          <p:nvPr>
            <p:ph sz="quarter" idx="4"/>
          </p:nvPr>
        </p:nvSpPr>
        <p:spPr>
          <a:xfrm>
            <a:off x="6475412" y="2505075"/>
            <a:ext cx="5183188" cy="3684588"/>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21916712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0" name="Content Placeholder 2">
            <a:extLst>
              <a:ext uri="{FF2B5EF4-FFF2-40B4-BE49-F238E27FC236}">
                <a16:creationId xmlns:a16="http://schemas.microsoft.com/office/drawing/2014/main" id="{FE796BFF-6E5F-4DE7-B193-F501FC094D63}"/>
              </a:ext>
            </a:extLst>
          </p:cNvPr>
          <p:cNvSpPr>
            <a:spLocks noGrp="1"/>
          </p:cNvSpPr>
          <p:nvPr>
            <p:ph sz="half" idx="1"/>
          </p:nvPr>
        </p:nvSpPr>
        <p:spPr>
          <a:xfrm>
            <a:off x="443365" y="1517715"/>
            <a:ext cx="5184437" cy="4659248"/>
          </a:xfrm>
        </p:spPr>
        <p:txBody>
          <a:bodyPr>
            <a:normAutofit/>
          </a:bodyPr>
          <a:lstStyle>
            <a:lvl1pPr marL="457200" indent="-457200">
              <a:buFont typeface="Arial" panose="020B0604020202020204" pitchFamily="34" charset="0"/>
              <a:buChar char="•"/>
              <a:defRPr sz="2000">
                <a:solidFill>
                  <a:schemeClr val="bg1"/>
                </a:solidFill>
              </a:defRPr>
            </a:lvl1pPr>
            <a:lvl2pPr marL="800100" indent="-342900">
              <a:buFont typeface="Arial" panose="020B0604020202020204" pitchFamily="34" charset="0"/>
              <a:buChar char="•"/>
              <a:defRPr sz="1800">
                <a:solidFill>
                  <a:schemeClr val="bg1"/>
                </a:solidFill>
              </a:defRPr>
            </a:lvl2pPr>
            <a:lvl3pPr marL="1257300" indent="-342900">
              <a:buFont typeface="Arial" panose="020B0604020202020204" pitchFamily="34" charset="0"/>
              <a:buChar char="•"/>
              <a:defRPr sz="1600">
                <a:solidFill>
                  <a:schemeClr val="bg1"/>
                </a:solidFill>
              </a:defRPr>
            </a:lvl3pPr>
            <a:lvl4pPr marL="1657350" indent="-285750">
              <a:buFont typeface="Arial" panose="020B0604020202020204" pitchFamily="34" charset="0"/>
              <a:buChar char="•"/>
              <a:defRPr sz="1400">
                <a:solidFill>
                  <a:schemeClr val="bg1"/>
                </a:solidFill>
              </a:defRPr>
            </a:lvl4pPr>
            <a:lvl5pPr marL="2114550" indent="-285750">
              <a:buFont typeface="Arial" panose="020B0604020202020204" pitchFamily="34" charset="0"/>
              <a:buChar char="•"/>
              <a:defRPr sz="14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 name="Content Placeholder 3">
            <a:extLst>
              <a:ext uri="{FF2B5EF4-FFF2-40B4-BE49-F238E27FC236}">
                <a16:creationId xmlns:a16="http://schemas.microsoft.com/office/drawing/2014/main" id="{78622754-CA4D-4C27-A37F-B26E7B4C9CA2}"/>
              </a:ext>
            </a:extLst>
          </p:cNvPr>
          <p:cNvSpPr>
            <a:spLocks noGrp="1"/>
          </p:cNvSpPr>
          <p:nvPr>
            <p:ph sz="half" idx="2"/>
          </p:nvPr>
        </p:nvSpPr>
        <p:spPr>
          <a:xfrm>
            <a:off x="6474163" y="1517715"/>
            <a:ext cx="5184437" cy="465924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99959785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5 Category">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0" name="Picture Placeholder 8">
            <a:extLst>
              <a:ext uri="{FF2B5EF4-FFF2-40B4-BE49-F238E27FC236}">
                <a16:creationId xmlns:a16="http://schemas.microsoft.com/office/drawing/2014/main" id="{6D00E6B4-1CBE-404E-B943-5F1832320C1C}"/>
              </a:ext>
            </a:extLst>
          </p:cNvPr>
          <p:cNvSpPr>
            <a:spLocks noGrp="1"/>
          </p:cNvSpPr>
          <p:nvPr>
            <p:ph type="pic" sz="quarter" idx="13"/>
          </p:nvPr>
        </p:nvSpPr>
        <p:spPr>
          <a:xfrm>
            <a:off x="978212"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endParaRPr lang="en-US" noProof="0" dirty="0"/>
          </a:p>
        </p:txBody>
      </p:sp>
      <p:sp>
        <p:nvSpPr>
          <p:cNvPr id="21" name="Picture Placeholder 8">
            <a:extLst>
              <a:ext uri="{FF2B5EF4-FFF2-40B4-BE49-F238E27FC236}">
                <a16:creationId xmlns:a16="http://schemas.microsoft.com/office/drawing/2014/main" id="{7CD59BFD-62BE-4E33-92A5-B84A2A9A8D3B}"/>
              </a:ext>
            </a:extLst>
          </p:cNvPr>
          <p:cNvSpPr>
            <a:spLocks noGrp="1"/>
          </p:cNvSpPr>
          <p:nvPr>
            <p:ph type="pic" sz="quarter" idx="14"/>
          </p:nvPr>
        </p:nvSpPr>
        <p:spPr>
          <a:xfrm>
            <a:off x="3222230"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endParaRPr lang="en-US" noProof="0" dirty="0"/>
          </a:p>
        </p:txBody>
      </p:sp>
      <p:sp>
        <p:nvSpPr>
          <p:cNvPr id="22" name="Picture Placeholder 8">
            <a:extLst>
              <a:ext uri="{FF2B5EF4-FFF2-40B4-BE49-F238E27FC236}">
                <a16:creationId xmlns:a16="http://schemas.microsoft.com/office/drawing/2014/main" id="{60DC5978-55B8-421D-91B4-29F8210A7B2C}"/>
              </a:ext>
            </a:extLst>
          </p:cNvPr>
          <p:cNvSpPr>
            <a:spLocks noGrp="1"/>
          </p:cNvSpPr>
          <p:nvPr>
            <p:ph type="pic" sz="quarter" idx="15"/>
          </p:nvPr>
        </p:nvSpPr>
        <p:spPr>
          <a:xfrm>
            <a:off x="5466248"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endParaRPr lang="en-US" noProof="0" dirty="0"/>
          </a:p>
        </p:txBody>
      </p:sp>
      <p:sp>
        <p:nvSpPr>
          <p:cNvPr id="23" name="Picture Placeholder 8">
            <a:extLst>
              <a:ext uri="{FF2B5EF4-FFF2-40B4-BE49-F238E27FC236}">
                <a16:creationId xmlns:a16="http://schemas.microsoft.com/office/drawing/2014/main" id="{BE3FB8C3-2C7E-4C59-8BD5-53FA2772DB56}"/>
              </a:ext>
            </a:extLst>
          </p:cNvPr>
          <p:cNvSpPr>
            <a:spLocks noGrp="1"/>
          </p:cNvSpPr>
          <p:nvPr>
            <p:ph type="pic" sz="quarter" idx="16"/>
          </p:nvPr>
        </p:nvSpPr>
        <p:spPr>
          <a:xfrm>
            <a:off x="7710266"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endParaRPr lang="en-US" noProof="0" dirty="0"/>
          </a:p>
        </p:txBody>
      </p:sp>
      <p:sp>
        <p:nvSpPr>
          <p:cNvPr id="24" name="Picture Placeholder 8">
            <a:extLst>
              <a:ext uri="{FF2B5EF4-FFF2-40B4-BE49-F238E27FC236}">
                <a16:creationId xmlns:a16="http://schemas.microsoft.com/office/drawing/2014/main" id="{FD8FA9DA-C36B-4889-B88F-28B5829E53E2}"/>
              </a:ext>
            </a:extLst>
          </p:cNvPr>
          <p:cNvSpPr>
            <a:spLocks noGrp="1"/>
          </p:cNvSpPr>
          <p:nvPr>
            <p:ph type="pic" sz="quarter" idx="17"/>
          </p:nvPr>
        </p:nvSpPr>
        <p:spPr>
          <a:xfrm>
            <a:off x="9954283"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endParaRPr lang="en-US" noProof="0" dirty="0"/>
          </a:p>
        </p:txBody>
      </p:sp>
      <p:sp>
        <p:nvSpPr>
          <p:cNvPr id="26" name="Text Placeholder 22">
            <a:extLst>
              <a:ext uri="{FF2B5EF4-FFF2-40B4-BE49-F238E27FC236}">
                <a16:creationId xmlns:a16="http://schemas.microsoft.com/office/drawing/2014/main" id="{2A19101D-7C37-42BF-8167-5391EA65EC3A}"/>
              </a:ext>
            </a:extLst>
          </p:cNvPr>
          <p:cNvSpPr>
            <a:spLocks noGrp="1"/>
          </p:cNvSpPr>
          <p:nvPr>
            <p:ph type="body" sz="quarter" idx="18"/>
          </p:nvPr>
        </p:nvSpPr>
        <p:spPr>
          <a:xfrm>
            <a:off x="719894"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27" name="Text Placeholder 22">
            <a:extLst>
              <a:ext uri="{FF2B5EF4-FFF2-40B4-BE49-F238E27FC236}">
                <a16:creationId xmlns:a16="http://schemas.microsoft.com/office/drawing/2014/main" id="{05F72315-51A9-431C-B80A-45E4FB1D6BD6}"/>
              </a:ext>
            </a:extLst>
          </p:cNvPr>
          <p:cNvSpPr>
            <a:spLocks noGrp="1"/>
          </p:cNvSpPr>
          <p:nvPr>
            <p:ph type="body" sz="quarter" idx="19"/>
          </p:nvPr>
        </p:nvSpPr>
        <p:spPr>
          <a:xfrm>
            <a:off x="2963912"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28" name="Text Placeholder 22">
            <a:extLst>
              <a:ext uri="{FF2B5EF4-FFF2-40B4-BE49-F238E27FC236}">
                <a16:creationId xmlns:a16="http://schemas.microsoft.com/office/drawing/2014/main" id="{883D1F0C-34F1-46E1-B178-E4AB82B14631}"/>
              </a:ext>
            </a:extLst>
          </p:cNvPr>
          <p:cNvSpPr>
            <a:spLocks noGrp="1"/>
          </p:cNvSpPr>
          <p:nvPr>
            <p:ph type="body" sz="quarter" idx="20"/>
          </p:nvPr>
        </p:nvSpPr>
        <p:spPr>
          <a:xfrm>
            <a:off x="5207930"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29" name="Text Placeholder 22">
            <a:extLst>
              <a:ext uri="{FF2B5EF4-FFF2-40B4-BE49-F238E27FC236}">
                <a16:creationId xmlns:a16="http://schemas.microsoft.com/office/drawing/2014/main" id="{7202A849-DF14-40E7-B38D-1185F72603EC}"/>
              </a:ext>
            </a:extLst>
          </p:cNvPr>
          <p:cNvSpPr>
            <a:spLocks noGrp="1"/>
          </p:cNvSpPr>
          <p:nvPr>
            <p:ph type="body" sz="quarter" idx="21"/>
          </p:nvPr>
        </p:nvSpPr>
        <p:spPr>
          <a:xfrm>
            <a:off x="7451948"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30" name="Text Placeholder 22">
            <a:extLst>
              <a:ext uri="{FF2B5EF4-FFF2-40B4-BE49-F238E27FC236}">
                <a16:creationId xmlns:a16="http://schemas.microsoft.com/office/drawing/2014/main" id="{CCFC1ADF-AC11-4CCD-AC2D-478B6FFEA5EA}"/>
              </a:ext>
            </a:extLst>
          </p:cNvPr>
          <p:cNvSpPr>
            <a:spLocks noGrp="1"/>
          </p:cNvSpPr>
          <p:nvPr>
            <p:ph type="body" sz="quarter" idx="22"/>
          </p:nvPr>
        </p:nvSpPr>
        <p:spPr>
          <a:xfrm>
            <a:off x="9695965"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cxnSp>
        <p:nvCxnSpPr>
          <p:cNvPr id="7" name="Straight Connector 6">
            <a:extLst>
              <a:ext uri="{FF2B5EF4-FFF2-40B4-BE49-F238E27FC236}">
                <a16:creationId xmlns:a16="http://schemas.microsoft.com/office/drawing/2014/main" id="{2B4CB326-DA0E-488E-B236-7017E8438FBB}"/>
              </a:ext>
            </a:extLst>
          </p:cNvPr>
          <p:cNvCxnSpPr/>
          <p:nvPr userDrawn="1"/>
        </p:nvCxnSpPr>
        <p:spPr>
          <a:xfrm>
            <a:off x="1242354"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366B533-7212-4A36-9CE2-D6302E721F8F}"/>
              </a:ext>
            </a:extLst>
          </p:cNvPr>
          <p:cNvCxnSpPr/>
          <p:nvPr userDrawn="1"/>
        </p:nvCxnSpPr>
        <p:spPr>
          <a:xfrm>
            <a:off x="3486372"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D7474CD-E230-4E14-8274-5E20F673F401}"/>
              </a:ext>
            </a:extLst>
          </p:cNvPr>
          <p:cNvCxnSpPr/>
          <p:nvPr userDrawn="1"/>
        </p:nvCxnSpPr>
        <p:spPr>
          <a:xfrm>
            <a:off x="5730390"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F71FCE-6F39-4D2F-82BE-7D9F1D2ED59F}"/>
              </a:ext>
            </a:extLst>
          </p:cNvPr>
          <p:cNvCxnSpPr/>
          <p:nvPr userDrawn="1"/>
        </p:nvCxnSpPr>
        <p:spPr>
          <a:xfrm>
            <a:off x="7974408"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7AC7A-17D9-4F42-9DD0-94FE4FC6BF19}"/>
              </a:ext>
            </a:extLst>
          </p:cNvPr>
          <p:cNvCxnSpPr/>
          <p:nvPr userDrawn="1"/>
        </p:nvCxnSpPr>
        <p:spPr>
          <a:xfrm>
            <a:off x="10218425"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47626637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Photo + 3 Secti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6" name="Text Placeholder 22">
            <a:extLst>
              <a:ext uri="{FF2B5EF4-FFF2-40B4-BE49-F238E27FC236}">
                <a16:creationId xmlns:a16="http://schemas.microsoft.com/office/drawing/2014/main" id="{2A19101D-7C37-42BF-8167-5391EA65EC3A}"/>
              </a:ext>
            </a:extLst>
          </p:cNvPr>
          <p:cNvSpPr>
            <a:spLocks noGrp="1"/>
          </p:cNvSpPr>
          <p:nvPr>
            <p:ph type="body" sz="quarter" idx="18"/>
          </p:nvPr>
        </p:nvSpPr>
        <p:spPr>
          <a:xfrm>
            <a:off x="542094" y="4240093"/>
            <a:ext cx="3293306" cy="1463040"/>
          </a:xfrm>
        </p:spPr>
        <p:txBody>
          <a:bodyPr lIns="0" tIns="0" rIns="0" bIns="0">
            <a:noAutofit/>
          </a:bodyPr>
          <a:lstStyle>
            <a:lvl1pPr marL="0" indent="0" algn="l">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13" name="Picture Placeholder 12">
            <a:extLst>
              <a:ext uri="{FF2B5EF4-FFF2-40B4-BE49-F238E27FC236}">
                <a16:creationId xmlns:a16="http://schemas.microsoft.com/office/drawing/2014/main" id="{231B97CF-FD24-4932-8459-893B1AC73D33}"/>
              </a:ext>
            </a:extLst>
          </p:cNvPr>
          <p:cNvSpPr>
            <a:spLocks noGrp="1"/>
          </p:cNvSpPr>
          <p:nvPr>
            <p:ph type="pic" sz="quarter" idx="19" hasCustomPrompt="1"/>
          </p:nvPr>
        </p:nvSpPr>
        <p:spPr>
          <a:xfrm>
            <a:off x="-2" y="1352575"/>
            <a:ext cx="12192002" cy="2289897"/>
          </a:xfrm>
        </p:spPr>
        <p:txBody>
          <a:bodyPr anchor="ctr">
            <a:normAutofit/>
          </a:bodyPr>
          <a:lstStyle>
            <a:lvl1pPr marL="0" indent="0" algn="ctr">
              <a:buNone/>
              <a:defRPr sz="1400">
                <a:solidFill>
                  <a:schemeClr val="accent2"/>
                </a:solidFill>
                <a:latin typeface="Trade Gothic LT Pro" panose="020B0503040303020004" pitchFamily="34" charset="0"/>
              </a:defRPr>
            </a:lvl1pPr>
          </a:lstStyle>
          <a:p>
            <a:r>
              <a:rPr lang="en-US" noProof="0" dirty="0"/>
              <a:t>Insert image</a:t>
            </a:r>
          </a:p>
        </p:txBody>
      </p:sp>
      <p:sp>
        <p:nvSpPr>
          <p:cNvPr id="36" name="Text Placeholder 22">
            <a:extLst>
              <a:ext uri="{FF2B5EF4-FFF2-40B4-BE49-F238E27FC236}">
                <a16:creationId xmlns:a16="http://schemas.microsoft.com/office/drawing/2014/main" id="{642D3CE0-C3B4-4F3F-A650-AB452B3AD4BA}"/>
              </a:ext>
            </a:extLst>
          </p:cNvPr>
          <p:cNvSpPr>
            <a:spLocks noGrp="1"/>
          </p:cNvSpPr>
          <p:nvPr>
            <p:ph type="body" sz="quarter" idx="20"/>
          </p:nvPr>
        </p:nvSpPr>
        <p:spPr>
          <a:xfrm>
            <a:off x="4444169" y="4240093"/>
            <a:ext cx="3293306" cy="1463040"/>
          </a:xfrm>
        </p:spPr>
        <p:txBody>
          <a:bodyPr lIns="0" tIns="0" rIns="0" bIns="0">
            <a:noAutofit/>
          </a:bodyPr>
          <a:lstStyle>
            <a:lvl1pPr marL="0" indent="0" algn="l">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37" name="Text Placeholder 22">
            <a:extLst>
              <a:ext uri="{FF2B5EF4-FFF2-40B4-BE49-F238E27FC236}">
                <a16:creationId xmlns:a16="http://schemas.microsoft.com/office/drawing/2014/main" id="{DBED2BB0-CDAD-40EE-8B35-C66DF45EE29D}"/>
              </a:ext>
            </a:extLst>
          </p:cNvPr>
          <p:cNvSpPr>
            <a:spLocks noGrp="1"/>
          </p:cNvSpPr>
          <p:nvPr>
            <p:ph type="body" sz="quarter" idx="21"/>
          </p:nvPr>
        </p:nvSpPr>
        <p:spPr>
          <a:xfrm>
            <a:off x="8346244" y="4240093"/>
            <a:ext cx="3293306" cy="1463040"/>
          </a:xfrm>
        </p:spPr>
        <p:txBody>
          <a:bodyPr lIns="0" tIns="0" rIns="0" bIns="0">
            <a:noAutofit/>
          </a:bodyPr>
          <a:lstStyle>
            <a:lvl1pPr marL="0" indent="0" algn="l">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Tree>
    <p:extLst>
      <p:ext uri="{BB962C8B-B14F-4D97-AF65-F5344CB8AC3E}">
        <p14:creationId xmlns:p14="http://schemas.microsoft.com/office/powerpoint/2010/main" val="1544745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theme" Target="../theme/theme4.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5.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6.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image" Target="../media/image3.png"/><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7.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10" Type="http://schemas.openxmlformats.org/officeDocument/2006/relationships/slideLayout" Target="../slideLayouts/slideLayout97.xml"/><Relationship Id="rId19" Type="http://schemas.openxmlformats.org/officeDocument/2006/relationships/theme" Target="../theme/theme8.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image" Target="../media/image4.jpg"/><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9.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dirty="0"/>
              <a:pPr/>
              <a:t>11/10/2022</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851" r:id="rId1"/>
    <p:sldLayoutId id="2147483822" r:id="rId2"/>
    <p:sldLayoutId id="2147483852" r:id="rId3"/>
    <p:sldLayoutId id="2147483824" r:id="rId4"/>
    <p:sldLayoutId id="2147483825" r:id="rId5"/>
    <p:sldLayoutId id="2147483853" r:id="rId6"/>
    <p:sldLayoutId id="2147483827" r:id="rId7"/>
    <p:sldLayoutId id="2147483828" r:id="rId8"/>
    <p:sldLayoutId id="2147483829" r:id="rId9"/>
    <p:sldLayoutId id="2147483830" r:id="rId10"/>
    <p:sldLayoutId id="2147483831"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3047" y="6400800"/>
            <a:ext cx="12189460" cy="457200"/>
          </a:xfrm>
          <a:custGeom>
            <a:avLst/>
            <a:gdLst/>
            <a:ahLst/>
            <a:cxnLst/>
            <a:rect l="l" t="t" r="r" b="b"/>
            <a:pathLst>
              <a:path w="12189460" h="457200">
                <a:moveTo>
                  <a:pt x="12188952" y="0"/>
                </a:moveTo>
                <a:lnTo>
                  <a:pt x="0" y="0"/>
                </a:lnTo>
                <a:lnTo>
                  <a:pt x="0" y="457200"/>
                </a:lnTo>
                <a:lnTo>
                  <a:pt x="12188952" y="457200"/>
                </a:lnTo>
                <a:lnTo>
                  <a:pt x="12188952" y="0"/>
                </a:lnTo>
                <a:close/>
              </a:path>
            </a:pathLst>
          </a:custGeom>
          <a:solidFill>
            <a:srgbClr val="004264"/>
          </a:solidFill>
        </p:spPr>
        <p:txBody>
          <a:bodyPr wrap="square" lIns="0" tIns="0" rIns="0" bIns="0" rtlCol="0"/>
          <a:lstStyle/>
          <a:p>
            <a:endParaRPr/>
          </a:p>
        </p:txBody>
      </p:sp>
      <p:sp>
        <p:nvSpPr>
          <p:cNvPr id="17" name="bg object 17"/>
          <p:cNvSpPr/>
          <p:nvPr/>
        </p:nvSpPr>
        <p:spPr>
          <a:xfrm>
            <a:off x="0" y="6333744"/>
            <a:ext cx="12189460" cy="64135"/>
          </a:xfrm>
          <a:custGeom>
            <a:avLst/>
            <a:gdLst/>
            <a:ahLst/>
            <a:cxnLst/>
            <a:rect l="l" t="t" r="r" b="b"/>
            <a:pathLst>
              <a:path w="12189460" h="64135">
                <a:moveTo>
                  <a:pt x="12188952" y="0"/>
                </a:moveTo>
                <a:lnTo>
                  <a:pt x="0" y="0"/>
                </a:lnTo>
                <a:lnTo>
                  <a:pt x="0" y="64007"/>
                </a:lnTo>
                <a:lnTo>
                  <a:pt x="12188952" y="64007"/>
                </a:lnTo>
                <a:lnTo>
                  <a:pt x="12188952" y="0"/>
                </a:lnTo>
                <a:close/>
              </a:path>
            </a:pathLst>
          </a:custGeom>
          <a:solidFill>
            <a:srgbClr val="639F38"/>
          </a:solidFill>
        </p:spPr>
        <p:txBody>
          <a:bodyPr wrap="square" lIns="0" tIns="0" rIns="0" bIns="0" rtlCol="0"/>
          <a:lstStyle/>
          <a:p>
            <a:endParaRPr/>
          </a:p>
        </p:txBody>
      </p:sp>
      <p:sp>
        <p:nvSpPr>
          <p:cNvPr id="2" name="Holder 2"/>
          <p:cNvSpPr>
            <a:spLocks noGrp="1"/>
          </p:cNvSpPr>
          <p:nvPr>
            <p:ph type="title"/>
          </p:nvPr>
        </p:nvSpPr>
        <p:spPr>
          <a:xfrm>
            <a:off x="1176019" y="286639"/>
            <a:ext cx="9839960" cy="1379220"/>
          </a:xfrm>
          <a:prstGeom prst="rect">
            <a:avLst/>
          </a:prstGeom>
        </p:spPr>
        <p:txBody>
          <a:bodyPr wrap="square" lIns="0" tIns="0" rIns="0" bIns="0">
            <a:spAutoFit/>
          </a:bodyPr>
          <a:lstStyle>
            <a:lvl1pPr>
              <a:defRPr sz="4800" b="0" i="0">
                <a:solidFill>
                  <a:srgbClr val="639F38"/>
                </a:solidFill>
                <a:latin typeface="Calibri Light"/>
                <a:cs typeface="Calibri Light"/>
              </a:defRPr>
            </a:lvl1pPr>
          </a:lstStyle>
          <a:p>
            <a:endParaRPr/>
          </a:p>
        </p:txBody>
      </p:sp>
      <p:sp>
        <p:nvSpPr>
          <p:cNvPr id="3" name="Holder 3"/>
          <p:cNvSpPr>
            <a:spLocks noGrp="1"/>
          </p:cNvSpPr>
          <p:nvPr>
            <p:ph type="body" idx="1"/>
          </p:nvPr>
        </p:nvSpPr>
        <p:spPr>
          <a:xfrm>
            <a:off x="970381" y="1446250"/>
            <a:ext cx="10190480" cy="252412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1176019" y="6582022"/>
            <a:ext cx="359409" cy="139700"/>
          </a:xfrm>
          <a:prstGeom prst="rect">
            <a:avLst/>
          </a:prstGeom>
        </p:spPr>
        <p:txBody>
          <a:bodyPr wrap="square" lIns="0" tIns="0" rIns="0" bIns="0">
            <a:spAutoFit/>
          </a:bodyPr>
          <a:lstStyle>
            <a:lvl1pPr>
              <a:defRPr sz="900" b="0" i="0">
                <a:solidFill>
                  <a:schemeClr val="bg1"/>
                </a:solidFill>
                <a:latin typeface="Calibri"/>
                <a:cs typeface="Calibri"/>
              </a:defRPr>
            </a:lvl1pPr>
          </a:lstStyle>
          <a:p>
            <a:pPr marL="12700">
              <a:lnSpc>
                <a:spcPts val="955"/>
              </a:lnSpc>
            </a:pPr>
            <a:r>
              <a:rPr spc="-10" dirty="0"/>
              <a:t>8/2022</a:t>
            </a:r>
          </a:p>
        </p:txBody>
      </p:sp>
      <p:sp>
        <p:nvSpPr>
          <p:cNvPr id="5" name="Holder 5"/>
          <p:cNvSpPr>
            <a:spLocks noGrp="1"/>
          </p:cNvSpPr>
          <p:nvPr>
            <p:ph type="dt" sz="half" idx="6"/>
          </p:nvPr>
        </p:nvSpPr>
        <p:spPr>
          <a:xfrm>
            <a:off x="5576112" y="6582022"/>
            <a:ext cx="1043940" cy="139700"/>
          </a:xfrm>
          <a:prstGeom prst="rect">
            <a:avLst/>
          </a:prstGeom>
        </p:spPr>
        <p:txBody>
          <a:bodyPr wrap="square" lIns="0" tIns="0" rIns="0" bIns="0">
            <a:spAutoFit/>
          </a:bodyPr>
          <a:lstStyle>
            <a:lvl1pPr>
              <a:defRPr sz="900" b="0" i="0">
                <a:solidFill>
                  <a:schemeClr val="bg1"/>
                </a:solidFill>
                <a:latin typeface="Calibri"/>
                <a:cs typeface="Calibri"/>
              </a:defRPr>
            </a:lvl1pPr>
          </a:lstStyle>
          <a:p>
            <a:pPr marL="12700">
              <a:lnSpc>
                <a:spcPts val="955"/>
              </a:lnSpc>
            </a:pPr>
            <a:r>
              <a:rPr dirty="0"/>
              <a:t>PROMOTION</a:t>
            </a:r>
            <a:r>
              <a:rPr spc="-30" dirty="0"/>
              <a:t> </a:t>
            </a:r>
            <a:r>
              <a:rPr dirty="0"/>
              <a:t>IN</a:t>
            </a:r>
            <a:r>
              <a:rPr spc="-20" dirty="0"/>
              <a:t> RANK</a:t>
            </a:r>
          </a:p>
        </p:txBody>
      </p:sp>
      <p:sp>
        <p:nvSpPr>
          <p:cNvPr id="6" name="Holder 6"/>
          <p:cNvSpPr>
            <a:spLocks noGrp="1"/>
          </p:cNvSpPr>
          <p:nvPr>
            <p:ph type="sldNum" sz="quarter" idx="7"/>
          </p:nvPr>
        </p:nvSpPr>
        <p:spPr>
          <a:xfrm>
            <a:off x="10945920" y="6574020"/>
            <a:ext cx="226061" cy="160020"/>
          </a:xfrm>
          <a:prstGeom prst="rect">
            <a:avLst/>
          </a:prstGeom>
        </p:spPr>
        <p:txBody>
          <a:bodyPr wrap="square" lIns="0" tIns="0" rIns="0" bIns="0">
            <a:spAutoFit/>
          </a:bodyPr>
          <a:lstStyle>
            <a:lvl1pPr>
              <a:defRPr sz="1050" b="0" i="0">
                <a:solidFill>
                  <a:schemeClr val="bg1"/>
                </a:solidFill>
                <a:latin typeface="Calibri"/>
                <a:cs typeface="Calibri"/>
              </a:defRPr>
            </a:lvl1pPr>
          </a:lstStyle>
          <a:p>
            <a:pPr marL="106680">
              <a:lnSpc>
                <a:spcPts val="1100"/>
              </a:lnSpc>
            </a:pPr>
            <a:fld id="{81D60167-4931-47E6-BA6A-407CBD079E47}" type="slidenum">
              <a:rPr dirty="0"/>
              <a:t>‹#›</a:t>
            </a:fld>
            <a:endParaRPr dirty="0"/>
          </a:p>
        </p:txBody>
      </p:sp>
    </p:spTree>
  </p:cSld>
  <p:clrMap bg1="lt1" tx1="dk1" bg2="lt2" tx2="dk2" accent1="accent1" accent2="accent2" accent3="accent3" accent4="accent4" accent5="accent5" accent6="accent6" hlink="hlink" folHlink="folHlink"/>
  <p:sldLayoutIdLst>
    <p:sldLayoutId id="2147483807" r:id="rId1"/>
    <p:sldLayoutId id="2147483812" r:id="rId2"/>
    <p:sldLayoutId id="2147483813" r:id="rId3"/>
    <p:sldLayoutId id="2147483814" r:id="rId4"/>
    <p:sldLayoutId id="2147483810"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0DA1498-92C7-4E4B-8045-C9195F453964}" type="datetimeFigureOut">
              <a:rPr lang="en-US" smtClean="0"/>
              <a:t>11/10/2022</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06FEDF93-2BFD-41CA-ABC7-B039102F3792}" type="slidenum">
              <a:rPr lang="en-US" smtClean="0"/>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8156479"/>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2BE451C3-0FF4-47C4-B829-773ADF60F88C}" type="datetimeFigureOut">
              <a:rPr lang="en-US" smtClean="0"/>
              <a:t>11/10/2022</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r>
              <a:rPr lang="en-US"/>
              <a:t>
              </a:t>
            </a:r>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C263D6C4-4840-40CC-AC84-17E24B3B7BDE}" type="slidenum">
              <a:rPr lang="en-US" noProof="0" smtClean="0"/>
              <a:t>‹#›</a:t>
            </a:fld>
            <a:endParaRPr lang="en-US" noProof="0"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98F420D7-0B2E-2E3A-596C-9720AEA7B963}"/>
              </a:ext>
            </a:extLst>
          </p:cNvPr>
          <p:cNvSpPr/>
          <p:nvPr userDrawn="1"/>
        </p:nvSpPr>
        <p:spPr>
          <a:xfrm>
            <a:off x="0" y="1"/>
            <a:ext cx="12192000" cy="685799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Freeform: Shape 8">
            <a:extLst>
              <a:ext uri="{FF2B5EF4-FFF2-40B4-BE49-F238E27FC236}">
                <a16:creationId xmlns:a16="http://schemas.microsoft.com/office/drawing/2014/main" id="{D6D6B6E0-D07A-DF80-E462-9E5536CF4136}"/>
              </a:ext>
            </a:extLst>
          </p:cNvPr>
          <p:cNvSpPr/>
          <p:nvPr userDrawn="1"/>
        </p:nvSpPr>
        <p:spPr>
          <a:xfrm>
            <a:off x="0" y="1"/>
            <a:ext cx="12192001" cy="6857999"/>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0" name="Freeform: Shape 17">
            <a:extLst>
              <a:ext uri="{FF2B5EF4-FFF2-40B4-BE49-F238E27FC236}">
                <a16:creationId xmlns:a16="http://schemas.microsoft.com/office/drawing/2014/main" id="{09F62115-3B30-9D0F-B248-316D1154FF65}"/>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1" name="Freeform: Shape 10">
            <a:extLst>
              <a:ext uri="{FF2B5EF4-FFF2-40B4-BE49-F238E27FC236}">
                <a16:creationId xmlns:a16="http://schemas.microsoft.com/office/drawing/2014/main" id="{851CCAEB-5D82-8CE1-5E42-D33D3DC82C5F}"/>
              </a:ext>
            </a:extLst>
          </p:cNvPr>
          <p:cNvSpPr/>
          <p:nvPr userDrawn="1"/>
        </p:nvSpPr>
        <p:spPr>
          <a:xfrm rot="16200000" flipV="1">
            <a:off x="2664629" y="-2669372"/>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Freeform: Shape 7">
            <a:extLst>
              <a:ext uri="{FF2B5EF4-FFF2-40B4-BE49-F238E27FC236}">
                <a16:creationId xmlns:a16="http://schemas.microsoft.com/office/drawing/2014/main" id="{CEE02565-5CBC-A33D-CCE3-EA479497A248}"/>
              </a:ext>
            </a:extLst>
          </p:cNvPr>
          <p:cNvSpPr/>
          <p:nvPr userDrawn="1"/>
        </p:nvSpPr>
        <p:spPr>
          <a:xfrm rot="16200000" flipV="1">
            <a:off x="2664629" y="-2669372"/>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Title 1">
            <a:extLst>
              <a:ext uri="{FF2B5EF4-FFF2-40B4-BE49-F238E27FC236}">
                <a16:creationId xmlns:a16="http://schemas.microsoft.com/office/drawing/2014/main" id="{DB92ABBE-3D08-427F-34DC-8217B853AD71}"/>
              </a:ext>
            </a:extLst>
          </p:cNvPr>
          <p:cNvSpPr txBox="1">
            <a:spLocks/>
          </p:cNvSpPr>
          <p:nvPr userDrawn="1"/>
        </p:nvSpPr>
        <p:spPr>
          <a:xfrm>
            <a:off x="444500" y="542925"/>
            <a:ext cx="11214100" cy="535531"/>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lang="en-GB" sz="3200" b="1" kern="1200" spc="-70" baseline="0" dirty="0">
                <a:solidFill>
                  <a:schemeClr val="bg1"/>
                </a:solidFill>
                <a:latin typeface="Trebuchet MS" panose="020B0603020202020204" pitchFamily="34" charset="0"/>
                <a:ea typeface="+mj-ea"/>
                <a:cs typeface="+mj-cs"/>
              </a:defRPr>
            </a:lvl1pPr>
          </a:lstStyle>
          <a:p>
            <a:r>
              <a:rPr lang="en-US" noProof="0" dirty="0">
                <a:latin typeface="+mj-lt"/>
              </a:rPr>
              <a:t>Click to edit Master title style</a:t>
            </a:r>
          </a:p>
        </p:txBody>
      </p:sp>
      <p:grpSp>
        <p:nvGrpSpPr>
          <p:cNvPr id="14" name="Group 13">
            <a:extLst>
              <a:ext uri="{FF2B5EF4-FFF2-40B4-BE49-F238E27FC236}">
                <a16:creationId xmlns:a16="http://schemas.microsoft.com/office/drawing/2014/main" id="{DEFFC9FD-9905-9BF8-5D84-C566A557FA77}"/>
              </a:ext>
            </a:extLst>
          </p:cNvPr>
          <p:cNvGrpSpPr/>
          <p:nvPr userDrawn="1"/>
        </p:nvGrpSpPr>
        <p:grpSpPr>
          <a:xfrm rot="16200000">
            <a:off x="499388" y="-322655"/>
            <a:ext cx="535531" cy="645309"/>
            <a:chOff x="10945855" y="7317026"/>
            <a:chExt cx="2483924" cy="2993104"/>
          </a:xfrm>
        </p:grpSpPr>
        <p:sp>
          <p:nvSpPr>
            <p:cNvPr id="15" name="Freeform: Shape 15">
              <a:extLst>
                <a:ext uri="{FF2B5EF4-FFF2-40B4-BE49-F238E27FC236}">
                  <a16:creationId xmlns:a16="http://schemas.microsoft.com/office/drawing/2014/main" id="{8A649CD1-5672-830E-E11D-0DD87F86988B}"/>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Freeform: Shape 16">
              <a:extLst>
                <a:ext uri="{FF2B5EF4-FFF2-40B4-BE49-F238E27FC236}">
                  <a16:creationId xmlns:a16="http://schemas.microsoft.com/office/drawing/2014/main" id="{4BFF937D-B371-D552-B4A8-9C6371D0473C}"/>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7" name="Group 16">
            <a:extLst>
              <a:ext uri="{FF2B5EF4-FFF2-40B4-BE49-F238E27FC236}">
                <a16:creationId xmlns:a16="http://schemas.microsoft.com/office/drawing/2014/main" id="{FBD0367C-06EF-48BD-46F1-6A5F458DEC4C}"/>
              </a:ext>
            </a:extLst>
          </p:cNvPr>
          <p:cNvGrpSpPr/>
          <p:nvPr userDrawn="1"/>
        </p:nvGrpSpPr>
        <p:grpSpPr>
          <a:xfrm>
            <a:off x="-1" y="1357409"/>
            <a:ext cx="12192001" cy="4846320"/>
            <a:chOff x="-1" y="1357409"/>
            <a:chExt cx="12192001" cy="4917518"/>
          </a:xfrm>
        </p:grpSpPr>
        <p:sp>
          <p:nvSpPr>
            <p:cNvPr id="18" name="Rectangle: Single Corner Snipped 18">
              <a:extLst>
                <a:ext uri="{FF2B5EF4-FFF2-40B4-BE49-F238E27FC236}">
                  <a16:creationId xmlns:a16="http://schemas.microsoft.com/office/drawing/2014/main" id="{DFEA2B1C-1132-0B50-5FD3-06BDC8795AE6}"/>
                </a:ext>
              </a:extLst>
            </p:cNvPr>
            <p:cNvSpPr/>
            <p:nvPr userDrawn="1"/>
          </p:nvSpPr>
          <p:spPr>
            <a:xfrm flipV="1">
              <a:off x="-1" y="1357409"/>
              <a:ext cx="12192000" cy="4917518"/>
            </a:xfrm>
            <a:prstGeom prst="snip1Rect">
              <a:avLst>
                <a:gd name="adj" fmla="val 0"/>
              </a:avLst>
            </a:prstGeom>
            <a:pattFill prst="dkVert">
              <a:fgClr>
                <a:schemeClr val="accent5"/>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19" name="Rectangle: Single Corner Snipped 2">
              <a:extLst>
                <a:ext uri="{FF2B5EF4-FFF2-40B4-BE49-F238E27FC236}">
                  <a16:creationId xmlns:a16="http://schemas.microsoft.com/office/drawing/2014/main" id="{3043C4FE-0D3D-B669-7043-65BED9F866B7}"/>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0" name="Freeform: Shape 23">
            <a:extLst>
              <a:ext uri="{FF2B5EF4-FFF2-40B4-BE49-F238E27FC236}">
                <a16:creationId xmlns:a16="http://schemas.microsoft.com/office/drawing/2014/main" id="{4F0B2FE6-5E45-8033-443F-90AF3CA99181}"/>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Slide Number Placeholder 4">
            <a:extLst>
              <a:ext uri="{FF2B5EF4-FFF2-40B4-BE49-F238E27FC236}">
                <a16:creationId xmlns:a16="http://schemas.microsoft.com/office/drawing/2014/main" id="{9FD878BE-3915-19BA-0DC6-B3337191E664}"/>
              </a:ext>
            </a:extLst>
          </p:cNvPr>
          <p:cNvSpPr txBox="1">
            <a:spLocks/>
          </p:cNvSpPr>
          <p:nvPr userDrawn="1"/>
        </p:nvSpPr>
        <p:spPr>
          <a:xfrm>
            <a:off x="11252200" y="6315075"/>
            <a:ext cx="406400" cy="365125"/>
          </a:xfrm>
          <a:prstGeom prst="rect">
            <a:avLst/>
          </a:prstGeom>
        </p:spPr>
        <p:txBody>
          <a:bodyPr/>
          <a:lstStyle>
            <a:defPPr>
              <a:defRPr lang="en-US"/>
            </a:defPPr>
            <a:lvl1pPr marL="0" algn="l" defTabSz="914400" rtl="0" eaLnBrk="1" latinLnBrk="0" hangingPunct="1">
              <a:defRPr sz="1000" kern="1200">
                <a:solidFill>
                  <a:schemeClr val="bg1"/>
                </a:solidFill>
                <a:latin typeface="Trade Gothic LT Pro" panose="020B0503040303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132510244"/>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70" r:id="rId15"/>
    <p:sldLayoutId id="2147483808" r:id="rId16"/>
    <p:sldLayoutId id="2147483809" r:id="rId17"/>
    <p:sldLayoutId id="2147483874" r:id="rId18"/>
    <p:sldLayoutId id="2147483811" r:id="rId19"/>
    <p:sldLayoutId id="2147483662" r:id="rId20"/>
    <p:sldLayoutId id="2147483872" r:id="rId21"/>
    <p:sldLayoutId id="2147483873" r:id="rId22"/>
    <p:sldLayoutId id="2147483815" r:id="rId23"/>
    <p:sldLayoutId id="2147483816" r:id="rId24"/>
    <p:sldLayoutId id="2147483817" r:id="rId25"/>
    <p:sldLayoutId id="2147483818" r:id="rId26"/>
    <p:sldLayoutId id="2147483819" r:id="rId27"/>
  </p:sldLayoutIdLst>
  <p:hf hdr="0" ft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36" userDrawn="1">
          <p15:clr>
            <a:srgbClr val="F26B43"/>
          </p15:clr>
        </p15:guide>
        <p15:guide id="4" orient="horz" pos="336" userDrawn="1">
          <p15:clr>
            <a:srgbClr val="F26B43"/>
          </p15:clr>
        </p15:guide>
        <p15:guide id="5" pos="7344" userDrawn="1">
          <p15:clr>
            <a:srgbClr val="F26B43"/>
          </p15:clr>
        </p15:guide>
        <p15:guide id="6" orient="horz" pos="3984"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780FDC-BB36-45B4-65AC-D4A547FBFF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7C1571-1789-450E-75BC-35E811B685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C24E1C-BD02-3C13-EC63-39F9CAC6C2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4AA45C-65BD-45B9-886F-FC39C1CEE646}" type="datetimeFigureOut">
              <a:rPr lang="en-US" smtClean="0"/>
              <a:t>11/10/2022</a:t>
            </a:fld>
            <a:endParaRPr lang="en-US"/>
          </a:p>
        </p:txBody>
      </p:sp>
      <p:sp>
        <p:nvSpPr>
          <p:cNvPr id="5" name="Footer Placeholder 4">
            <a:extLst>
              <a:ext uri="{FF2B5EF4-FFF2-40B4-BE49-F238E27FC236}">
                <a16:creationId xmlns:a16="http://schemas.microsoft.com/office/drawing/2014/main" id="{93EEC889-9A03-B714-8C87-F5CC1FD4B3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51AD6BD-B67B-5537-8F94-F763DBEE86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66ACBE-2C29-430C-A39A-F28295FB6C58}" type="slidenum">
              <a:rPr lang="en-US" smtClean="0"/>
              <a:t>‹#›</a:t>
            </a:fld>
            <a:endParaRPr lang="en-US"/>
          </a:p>
        </p:txBody>
      </p:sp>
    </p:spTree>
    <p:extLst>
      <p:ext uri="{BB962C8B-B14F-4D97-AF65-F5344CB8AC3E}">
        <p14:creationId xmlns:p14="http://schemas.microsoft.com/office/powerpoint/2010/main" val="1077813042"/>
      </p:ext>
    </p:extLst>
  </p:cSld>
  <p:clrMap bg1="lt1" tx1="dk1" bg2="lt2" tx2="dk2" accent1="accent1" accent2="accent2" accent3="accent3" accent4="accent4" accent5="accent5" accent6="accent6" hlink="hlink" folHlink="folHlink"/>
  <p:sldLayoutIdLst>
    <p:sldLayoutId id="2147483855" r:id="rId1"/>
    <p:sldLayoutId id="2147483650" r:id="rId2"/>
    <p:sldLayoutId id="2147483856" r:id="rId3"/>
    <p:sldLayoutId id="2147483652" r:id="rId4"/>
    <p:sldLayoutId id="2147483653" r:id="rId5"/>
    <p:sldLayoutId id="2147483857"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12192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7" name="Rectangle 6"/>
          <p:cNvSpPr/>
          <p:nvPr/>
        </p:nvSpPr>
        <p:spPr bwMode="ltGray">
          <a:xfrm>
            <a:off x="1" y="1"/>
            <a:ext cx="12191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2" name="Title Placeholder 1"/>
          <p:cNvSpPr>
            <a:spLocks noGrp="1"/>
          </p:cNvSpPr>
          <p:nvPr>
            <p:ph type="title"/>
          </p:nvPr>
        </p:nvSpPr>
        <p:spPr>
          <a:xfrm>
            <a:off x="609600" y="152400"/>
            <a:ext cx="109728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a:t>Click to edit Master title style</a:t>
            </a:r>
          </a:p>
        </p:txBody>
      </p:sp>
      <p:sp>
        <p:nvSpPr>
          <p:cNvPr id="3" name="Text Placeholder 2"/>
          <p:cNvSpPr>
            <a:spLocks noGrp="1"/>
          </p:cNvSpPr>
          <p:nvPr>
            <p:ph type="body" idx="1"/>
          </p:nvPr>
        </p:nvSpPr>
        <p:spPr>
          <a:xfrm>
            <a:off x="609600" y="1775192"/>
            <a:ext cx="10972800" cy="4625609"/>
          </a:xfrm>
          <a:prstGeom prst="rect">
            <a:avLst/>
          </a:prstGeom>
        </p:spPr>
        <p:txBody>
          <a:bodyPr vert="horz" lIns="54864" tIns="9144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4" name="Date Placeholder 3"/>
          <p:cNvSpPr>
            <a:spLocks noGrp="1"/>
          </p:cNvSpPr>
          <p:nvPr>
            <p:ph type="dt" sz="half" idx="2"/>
          </p:nvPr>
        </p:nvSpPr>
        <p:spPr>
          <a:xfrm>
            <a:off x="609600" y="6476999"/>
            <a:ext cx="28448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B6E32259-0C35-43F6-8222-592D7B796EC7}" type="datetimeFigureOut">
              <a:rPr lang="en-US" smtClean="0"/>
              <a:t>11/10/2022</a:t>
            </a:fld>
            <a:endParaRPr lang="en-US"/>
          </a:p>
        </p:txBody>
      </p:sp>
      <p:sp>
        <p:nvSpPr>
          <p:cNvPr id="5" name="Footer Placeholder 4"/>
          <p:cNvSpPr>
            <a:spLocks noGrp="1"/>
          </p:cNvSpPr>
          <p:nvPr>
            <p:ph type="ftr" sz="quarter" idx="3"/>
          </p:nvPr>
        </p:nvSpPr>
        <p:spPr>
          <a:xfrm>
            <a:off x="3520796" y="6476999"/>
            <a:ext cx="7343625"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a:p>
        </p:txBody>
      </p:sp>
      <p:sp>
        <p:nvSpPr>
          <p:cNvPr id="6" name="Slide Number Placeholder 5"/>
          <p:cNvSpPr>
            <a:spLocks noGrp="1"/>
          </p:cNvSpPr>
          <p:nvPr>
            <p:ph type="sldNum" sz="quarter" idx="4"/>
          </p:nvPr>
        </p:nvSpPr>
        <p:spPr>
          <a:xfrm>
            <a:off x="10939195" y="6476999"/>
            <a:ext cx="978485"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E95B7868-D3D4-4C38-AF59-CBA6685F8D4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9144000" cy="117316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002A7D-7967-498C-940F-B9BDB0A36EED}" type="datetime1">
              <a:rPr lang="en-US" smtClean="0"/>
              <a:t>11/10/2022</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Business Services</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BEE9CC-289C-4824-88E7-C30A44EC8100}" type="slidenum">
              <a:rPr lang="en-US" smtClean="0"/>
              <a:t>‹#›</a:t>
            </a:fld>
            <a:endParaRPr lang="en-US" dirty="0"/>
          </a:p>
        </p:txBody>
      </p:sp>
      <p:grpSp>
        <p:nvGrpSpPr>
          <p:cNvPr id="7" name="Group 6"/>
          <p:cNvGrpSpPr/>
          <p:nvPr userDrawn="1"/>
        </p:nvGrpSpPr>
        <p:grpSpPr>
          <a:xfrm>
            <a:off x="-6096" y="6172200"/>
            <a:ext cx="12216384" cy="137160"/>
            <a:chOff x="0" y="6172200"/>
            <a:chExt cx="9138181" cy="137160"/>
          </a:xfrm>
        </p:grpSpPr>
        <p:sp>
          <p:nvSpPr>
            <p:cNvPr id="8" name="Rectangle 7"/>
            <p:cNvSpPr/>
            <p:nvPr userDrawn="1"/>
          </p:nvSpPr>
          <p:spPr>
            <a:xfrm>
              <a:off x="6099048" y="6172200"/>
              <a:ext cx="1517904" cy="137160"/>
            </a:xfrm>
            <a:prstGeom prst="rect">
              <a:avLst/>
            </a:prstGeom>
            <a:solidFill>
              <a:srgbClr val="980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p:cNvSpPr/>
            <p:nvPr userDrawn="1"/>
          </p:nvSpPr>
          <p:spPr>
            <a:xfrm>
              <a:off x="0" y="6172200"/>
              <a:ext cx="4572000" cy="137160"/>
            </a:xfrm>
            <a:prstGeom prst="rect">
              <a:avLst/>
            </a:prstGeom>
            <a:solidFill>
              <a:srgbClr val="002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p:cNvSpPr/>
            <p:nvPr userDrawn="1"/>
          </p:nvSpPr>
          <p:spPr>
            <a:xfrm>
              <a:off x="7620277" y="6172200"/>
              <a:ext cx="1517904" cy="137160"/>
            </a:xfrm>
            <a:prstGeom prst="rect">
              <a:avLst/>
            </a:prstGeom>
            <a:solidFill>
              <a:srgbClr val="0078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Rectangle 10"/>
            <p:cNvSpPr/>
            <p:nvPr userDrawn="1"/>
          </p:nvSpPr>
          <p:spPr>
            <a:xfrm>
              <a:off x="4577819" y="6172200"/>
              <a:ext cx="1517904" cy="137160"/>
            </a:xfrm>
            <a:prstGeom prst="rect">
              <a:avLst/>
            </a:prstGeom>
            <a:solidFill>
              <a:srgbClr val="DAC7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pic>
        <p:nvPicPr>
          <p:cNvPr id="13" name="Picture 12"/>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9943664" y="201183"/>
            <a:ext cx="1936272" cy="623352"/>
          </a:xfrm>
          <a:prstGeom prst="rect">
            <a:avLst/>
          </a:prstGeom>
        </p:spPr>
      </p:pic>
    </p:spTree>
    <p:extLst>
      <p:ext uri="{BB962C8B-B14F-4D97-AF65-F5344CB8AC3E}">
        <p14:creationId xmlns:p14="http://schemas.microsoft.com/office/powerpoint/2010/main" val="1909995823"/>
      </p:ext>
    </p:extLst>
  </p:cSld>
  <p:clrMap bg1="lt1" tx1="dk1" bg2="lt2" tx2="dk2" accent1="accent1" accent2="accent2" accent3="accent3" accent4="accent4" accent5="accent5" accent6="accent6" hlink="hlink" folHlink="folHlink"/>
  <p:sldLayoutIdLst>
    <p:sldLayoutId id="2147483862" r:id="rId1"/>
    <p:sldLayoutId id="2147483860" r:id="rId2"/>
    <p:sldLayoutId id="2147483866" r:id="rId3"/>
    <p:sldLayoutId id="2147483867" r:id="rId4"/>
    <p:sldLayoutId id="2147483859" r:id="rId5"/>
    <p:sldLayoutId id="2147483880" r:id="rId6"/>
    <p:sldLayoutId id="2147483871" r:id="rId7"/>
    <p:sldLayoutId id="2147483680" r:id="rId8"/>
    <p:sldLayoutId id="2147483681" r:id="rId9"/>
    <p:sldLayoutId id="2147483682" r:id="rId10"/>
    <p:sldLayoutId id="2147483683" r:id="rId1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1B0E15-6FC5-434E-8780-B186D9DB0CD0}"/>
              </a:ext>
            </a:extLst>
          </p:cNvPr>
          <p:cNvSpPr>
            <a:spLocks noGrp="1"/>
          </p:cNvSpPr>
          <p:nvPr>
            <p:ph type="title"/>
          </p:nvPr>
        </p:nvSpPr>
        <p:spPr>
          <a:xfrm>
            <a:off x="838200" y="365125"/>
            <a:ext cx="108204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A9C7B128-34F3-405C-B601-8BAFDB43499C}"/>
              </a:ext>
            </a:extLst>
          </p:cNvPr>
          <p:cNvSpPr>
            <a:spLocks noGrp="1"/>
          </p:cNvSpPr>
          <p:nvPr>
            <p:ph type="body" idx="1"/>
          </p:nvPr>
        </p:nvSpPr>
        <p:spPr>
          <a:xfrm>
            <a:off x="838200" y="1825625"/>
            <a:ext cx="108204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9F5A7754-E8C7-438B-922D-9027C6CF58E2}"/>
              </a:ext>
            </a:extLst>
          </p:cNvPr>
          <p:cNvSpPr>
            <a:spLocks noGrp="1"/>
          </p:cNvSpPr>
          <p:nvPr>
            <p:ph type="sldNum" sz="quarter" idx="4"/>
          </p:nvPr>
        </p:nvSpPr>
        <p:spPr>
          <a:xfrm>
            <a:off x="11112500" y="6356350"/>
            <a:ext cx="660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63D6C4-4840-40CC-AC84-17E24B3B7BDE}" type="slidenum">
              <a:rPr lang="en-US" noProof="0" smtClean="0"/>
              <a:t>‹#›</a:t>
            </a:fld>
            <a:endParaRPr lang="en-US" noProof="0" dirty="0"/>
          </a:p>
        </p:txBody>
      </p:sp>
      <p:sp>
        <p:nvSpPr>
          <p:cNvPr id="5" name="Rectangle 4">
            <a:extLst>
              <a:ext uri="{FF2B5EF4-FFF2-40B4-BE49-F238E27FC236}">
                <a16:creationId xmlns:a16="http://schemas.microsoft.com/office/drawing/2014/main" id="{7CDDDB7D-9189-9548-A2B9-81DC62C3C1A3}"/>
              </a:ext>
            </a:extLst>
          </p:cNvPr>
          <p:cNvSpPr/>
          <p:nvPr userDrawn="1"/>
        </p:nvSpPr>
        <p:spPr>
          <a:xfrm>
            <a:off x="0" y="1"/>
            <a:ext cx="12192000" cy="685799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Freeform: Shape 9">
            <a:extLst>
              <a:ext uri="{FF2B5EF4-FFF2-40B4-BE49-F238E27FC236}">
                <a16:creationId xmlns:a16="http://schemas.microsoft.com/office/drawing/2014/main" id="{096D8877-6B4A-4540-8927-767DD7401718}"/>
              </a:ext>
            </a:extLst>
          </p:cNvPr>
          <p:cNvSpPr/>
          <p:nvPr userDrawn="1"/>
        </p:nvSpPr>
        <p:spPr>
          <a:xfrm>
            <a:off x="0" y="1"/>
            <a:ext cx="12192001" cy="6857999"/>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8" name="Freeform: Shape 17">
            <a:extLst>
              <a:ext uri="{FF2B5EF4-FFF2-40B4-BE49-F238E27FC236}">
                <a16:creationId xmlns:a16="http://schemas.microsoft.com/office/drawing/2014/main" id="{5AF2E123-FE0F-8541-8E36-5030C450AA7E}"/>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9" name="Freeform: Shape 11">
            <a:extLst>
              <a:ext uri="{FF2B5EF4-FFF2-40B4-BE49-F238E27FC236}">
                <a16:creationId xmlns:a16="http://schemas.microsoft.com/office/drawing/2014/main" id="{E5519D99-3B68-924A-9CD0-14B911711CA8}"/>
              </a:ext>
            </a:extLst>
          </p:cNvPr>
          <p:cNvSpPr/>
          <p:nvPr userDrawn="1"/>
        </p:nvSpPr>
        <p:spPr>
          <a:xfrm rot="16200000" flipV="1">
            <a:off x="2664629" y="-2669372"/>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7">
            <a:extLst>
              <a:ext uri="{FF2B5EF4-FFF2-40B4-BE49-F238E27FC236}">
                <a16:creationId xmlns:a16="http://schemas.microsoft.com/office/drawing/2014/main" id="{A09E21A9-FBEF-144C-A152-FE484F3C55C1}"/>
              </a:ext>
            </a:extLst>
          </p:cNvPr>
          <p:cNvSpPr/>
          <p:nvPr userDrawn="1"/>
        </p:nvSpPr>
        <p:spPr>
          <a:xfrm rot="16200000" flipV="1">
            <a:off x="2664629" y="-2669372"/>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Title 1">
            <a:extLst>
              <a:ext uri="{FF2B5EF4-FFF2-40B4-BE49-F238E27FC236}">
                <a16:creationId xmlns:a16="http://schemas.microsoft.com/office/drawing/2014/main" id="{70C7F2CB-A8CE-1545-A08D-93592C4BAEEA}"/>
              </a:ext>
            </a:extLst>
          </p:cNvPr>
          <p:cNvSpPr txBox="1">
            <a:spLocks/>
          </p:cNvSpPr>
          <p:nvPr userDrawn="1"/>
        </p:nvSpPr>
        <p:spPr>
          <a:xfrm>
            <a:off x="444500" y="542925"/>
            <a:ext cx="11214100" cy="535531"/>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lang="en-GB" sz="3200" b="1" kern="1200" spc="-70" baseline="0" dirty="0">
                <a:solidFill>
                  <a:schemeClr val="bg1"/>
                </a:solidFill>
                <a:latin typeface="Trebuchet MS" panose="020B0603020202020204" pitchFamily="34" charset="0"/>
                <a:ea typeface="+mj-ea"/>
                <a:cs typeface="+mj-cs"/>
              </a:defRPr>
            </a:lvl1pPr>
          </a:lstStyle>
          <a:p>
            <a:r>
              <a:rPr lang="en-US" noProof="0" dirty="0">
                <a:latin typeface="+mj-lt"/>
              </a:rPr>
              <a:t>Click to edit Master title style</a:t>
            </a:r>
          </a:p>
        </p:txBody>
      </p:sp>
      <p:grpSp>
        <p:nvGrpSpPr>
          <p:cNvPr id="12" name="Group 11">
            <a:extLst>
              <a:ext uri="{FF2B5EF4-FFF2-40B4-BE49-F238E27FC236}">
                <a16:creationId xmlns:a16="http://schemas.microsoft.com/office/drawing/2014/main" id="{7068FCE4-1B47-3C4B-B091-013120A97D09}"/>
              </a:ext>
            </a:extLst>
          </p:cNvPr>
          <p:cNvGrpSpPr/>
          <p:nvPr userDrawn="1"/>
        </p:nvGrpSpPr>
        <p:grpSpPr>
          <a:xfrm rot="16200000">
            <a:off x="499388" y="-322655"/>
            <a:ext cx="535531" cy="645309"/>
            <a:chOff x="10945855" y="7317026"/>
            <a:chExt cx="2483924" cy="2993104"/>
          </a:xfrm>
        </p:grpSpPr>
        <p:sp>
          <p:nvSpPr>
            <p:cNvPr id="13" name="Freeform: Shape 15">
              <a:extLst>
                <a:ext uri="{FF2B5EF4-FFF2-40B4-BE49-F238E27FC236}">
                  <a16:creationId xmlns:a16="http://schemas.microsoft.com/office/drawing/2014/main" id="{FEC3FDE7-F27E-5E4E-8752-287CAB7792D4}"/>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Freeform: Shape 16">
              <a:extLst>
                <a:ext uri="{FF2B5EF4-FFF2-40B4-BE49-F238E27FC236}">
                  <a16:creationId xmlns:a16="http://schemas.microsoft.com/office/drawing/2014/main" id="{81C902DB-0D21-5044-82B6-9E7A70A1BF62}"/>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5" name="Group 14">
            <a:extLst>
              <a:ext uri="{FF2B5EF4-FFF2-40B4-BE49-F238E27FC236}">
                <a16:creationId xmlns:a16="http://schemas.microsoft.com/office/drawing/2014/main" id="{BE1E08A0-195D-694F-947B-986A76FBB93E}"/>
              </a:ext>
            </a:extLst>
          </p:cNvPr>
          <p:cNvGrpSpPr/>
          <p:nvPr userDrawn="1"/>
        </p:nvGrpSpPr>
        <p:grpSpPr>
          <a:xfrm>
            <a:off x="-1" y="1357409"/>
            <a:ext cx="12192001" cy="4846320"/>
            <a:chOff x="-1" y="1357409"/>
            <a:chExt cx="12192001" cy="4917518"/>
          </a:xfrm>
        </p:grpSpPr>
        <p:sp>
          <p:nvSpPr>
            <p:cNvPr id="16" name="Rectangle: Single Corner Snipped 18">
              <a:extLst>
                <a:ext uri="{FF2B5EF4-FFF2-40B4-BE49-F238E27FC236}">
                  <a16:creationId xmlns:a16="http://schemas.microsoft.com/office/drawing/2014/main" id="{ED5DFFCD-1EE3-E64E-B51F-BD7D72413E0B}"/>
                </a:ext>
              </a:extLst>
            </p:cNvPr>
            <p:cNvSpPr/>
            <p:nvPr userDrawn="1"/>
          </p:nvSpPr>
          <p:spPr>
            <a:xfrm flipV="1">
              <a:off x="-1" y="1357409"/>
              <a:ext cx="12192000" cy="4917518"/>
            </a:xfrm>
            <a:prstGeom prst="snip1Rect">
              <a:avLst>
                <a:gd name="adj" fmla="val 0"/>
              </a:avLst>
            </a:prstGeom>
            <a:pattFill prst="dkVert">
              <a:fgClr>
                <a:schemeClr val="accent5"/>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17" name="Rectangle: Single Corner Snipped 2">
              <a:extLst>
                <a:ext uri="{FF2B5EF4-FFF2-40B4-BE49-F238E27FC236}">
                  <a16:creationId xmlns:a16="http://schemas.microsoft.com/office/drawing/2014/main" id="{C12DB3CA-8E64-AA43-BFBE-A2CA9A816DBE}"/>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8" name="Freeform: Shape 23">
            <a:extLst>
              <a:ext uri="{FF2B5EF4-FFF2-40B4-BE49-F238E27FC236}">
                <a16:creationId xmlns:a16="http://schemas.microsoft.com/office/drawing/2014/main" id="{A587DEFD-D470-4142-8E0D-A71DDB147C92}"/>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Slide Number Placeholder 4">
            <a:extLst>
              <a:ext uri="{FF2B5EF4-FFF2-40B4-BE49-F238E27FC236}">
                <a16:creationId xmlns:a16="http://schemas.microsoft.com/office/drawing/2014/main" id="{7D9BF857-7910-734D-A217-5E3344220AA2}"/>
              </a:ext>
            </a:extLst>
          </p:cNvPr>
          <p:cNvSpPr txBox="1">
            <a:spLocks/>
          </p:cNvSpPr>
          <p:nvPr userDrawn="1"/>
        </p:nvSpPr>
        <p:spPr>
          <a:xfrm>
            <a:off x="11252200" y="6315075"/>
            <a:ext cx="406400" cy="365125"/>
          </a:xfrm>
          <a:prstGeom prst="rect">
            <a:avLst/>
          </a:prstGeom>
        </p:spPr>
        <p:txBody>
          <a:bodyPr/>
          <a:lstStyle>
            <a:defPPr>
              <a:defRPr lang="en-US"/>
            </a:defPPr>
            <a:lvl1pPr marL="0" algn="l" defTabSz="914400" rtl="0" eaLnBrk="1" latinLnBrk="0" hangingPunct="1">
              <a:defRPr sz="1000" kern="1200">
                <a:solidFill>
                  <a:schemeClr val="bg1"/>
                </a:solidFill>
                <a:latin typeface="Trade Gothic LT Pro" panose="020B0503040303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666093331"/>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869" r:id="rId3"/>
    <p:sldLayoutId id="2147483875" r:id="rId4"/>
    <p:sldLayoutId id="2147483654" r:id="rId5"/>
    <p:sldLayoutId id="2147483858" r:id="rId6"/>
    <p:sldLayoutId id="2147483879" r:id="rId7"/>
    <p:sldLayoutId id="2147483674" r:id="rId8"/>
    <p:sldLayoutId id="2147483861" r:id="rId9"/>
    <p:sldLayoutId id="2147483673" r:id="rId10"/>
    <p:sldLayoutId id="2147483863" r:id="rId11"/>
    <p:sldLayoutId id="2147483864" r:id="rId12"/>
    <p:sldLayoutId id="2147483865" r:id="rId13"/>
    <p:sldLayoutId id="2147483877" r:id="rId14"/>
    <p:sldLayoutId id="2147483878" r:id="rId15"/>
    <p:sldLayoutId id="2147483672" r:id="rId16"/>
    <p:sldLayoutId id="2147483876" r:id="rId17"/>
    <p:sldLayoutId id="2147483668"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36" userDrawn="1">
          <p15:clr>
            <a:srgbClr val="F26B43"/>
          </p15:clr>
        </p15:guide>
        <p15:guide id="4" orient="horz" pos="336" userDrawn="1">
          <p15:clr>
            <a:srgbClr val="F26B43"/>
          </p15:clr>
        </p15:guide>
        <p15:guide id="5" pos="7344" userDrawn="1">
          <p15:clr>
            <a:srgbClr val="F26B43"/>
          </p15:clr>
        </p15:guide>
        <p15:guide id="6" orient="horz" pos="3984"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304801" y="0"/>
            <a:ext cx="1158240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2400"/>
          </a:p>
        </p:txBody>
      </p:sp>
      <p:sp>
        <p:nvSpPr>
          <p:cNvPr id="2" name="Title Placeholder 1"/>
          <p:cNvSpPr>
            <a:spLocks noGrp="1"/>
          </p:cNvSpPr>
          <p:nvPr>
            <p:ph type="title"/>
          </p:nvPr>
        </p:nvSpPr>
        <p:spPr>
          <a:xfrm>
            <a:off x="1117600" y="76200"/>
            <a:ext cx="10160000" cy="1397000"/>
          </a:xfrm>
          <a:prstGeom prst="rect">
            <a:avLst/>
          </a:prstGeom>
        </p:spPr>
        <p:txBody>
          <a:bodyPr vert="horz" lIns="121899" tIns="60949" rIns="121899" bIns="60949" rtlCol="0" anchor="b">
            <a:normAutofit/>
          </a:bodyPr>
          <a:lstStyle/>
          <a:p>
            <a:r>
              <a:rPr lang="en-US"/>
              <a:t>Click to edit Master title style</a:t>
            </a:r>
            <a:endParaRPr dirty="0"/>
          </a:p>
        </p:txBody>
      </p:sp>
      <p:sp>
        <p:nvSpPr>
          <p:cNvPr id="3" name="Text Placeholder 2"/>
          <p:cNvSpPr>
            <a:spLocks noGrp="1"/>
          </p:cNvSpPr>
          <p:nvPr>
            <p:ph type="body" idx="1"/>
          </p:nvPr>
        </p:nvSpPr>
        <p:spPr>
          <a:xfrm>
            <a:off x="1117600" y="1701800"/>
            <a:ext cx="10160000" cy="4470400"/>
          </a:xfrm>
          <a:prstGeom prst="rect">
            <a:avLst/>
          </a:prstGeom>
        </p:spPr>
        <p:txBody>
          <a:bodyPr vert="horz" lIns="121899" tIns="60949" rIns="121899" bIns="609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1117600" y="6400802"/>
            <a:ext cx="2743200" cy="320675"/>
          </a:xfrm>
          <a:prstGeom prst="rect">
            <a:avLst/>
          </a:prstGeom>
        </p:spPr>
        <p:txBody>
          <a:bodyPr vert="horz" lIns="121899" tIns="60949" rIns="121899" bIns="60949" rtlCol="0" anchor="b"/>
          <a:lstStyle>
            <a:lvl1pPr algn="l">
              <a:defRPr sz="1200" baseline="0">
                <a:solidFill>
                  <a:schemeClr val="tx2">
                    <a:lumMod val="65000"/>
                    <a:lumOff val="35000"/>
                  </a:schemeClr>
                </a:solidFill>
              </a:defRPr>
            </a:lvl1pPr>
          </a:lstStyle>
          <a:p>
            <a:fld id="{2DD204D1-F9BD-4643-8480-6EA41EB484F1}" type="datetimeFigureOut">
              <a:rPr lang="en-US" smtClean="0"/>
              <a:pPr/>
              <a:t>11/10/2022</a:t>
            </a:fld>
            <a:endParaRPr lang="en-US"/>
          </a:p>
        </p:txBody>
      </p:sp>
      <p:sp>
        <p:nvSpPr>
          <p:cNvPr id="5" name="Footer Placeholder 4"/>
          <p:cNvSpPr>
            <a:spLocks noGrp="1"/>
          </p:cNvSpPr>
          <p:nvPr>
            <p:ph type="ftr" sz="quarter" idx="3"/>
          </p:nvPr>
        </p:nvSpPr>
        <p:spPr>
          <a:xfrm>
            <a:off x="3908861" y="6400802"/>
            <a:ext cx="6217920" cy="320675"/>
          </a:xfrm>
          <a:prstGeom prst="rect">
            <a:avLst/>
          </a:prstGeom>
        </p:spPr>
        <p:txBody>
          <a:bodyPr vert="horz" lIns="121899" tIns="60949" rIns="121899" bIns="60949" rtlCol="0" anchor="b"/>
          <a:lstStyle>
            <a:lvl1pPr algn="ctr">
              <a:defRPr sz="1200" baseline="0">
                <a:solidFill>
                  <a:schemeClr val="tx2">
                    <a:lumMod val="65000"/>
                    <a:lumOff val="35000"/>
                  </a:schemeClr>
                </a:solidFill>
              </a:defRPr>
            </a:lvl1pPr>
          </a:lstStyle>
          <a:p>
            <a:endParaRPr lang="en-US"/>
          </a:p>
        </p:txBody>
      </p:sp>
      <p:sp>
        <p:nvSpPr>
          <p:cNvPr id="6" name="Slide Number Placeholder 5"/>
          <p:cNvSpPr>
            <a:spLocks noGrp="1"/>
          </p:cNvSpPr>
          <p:nvPr>
            <p:ph type="sldNum" sz="quarter" idx="4"/>
          </p:nvPr>
        </p:nvSpPr>
        <p:spPr>
          <a:xfrm>
            <a:off x="10169795" y="6400802"/>
            <a:ext cx="1107806" cy="320675"/>
          </a:xfrm>
          <a:prstGeom prst="rect">
            <a:avLst/>
          </a:prstGeom>
        </p:spPr>
        <p:txBody>
          <a:bodyPr vert="horz" lIns="121899" tIns="60949" rIns="121899" bIns="60949" rtlCol="0" anchor="b"/>
          <a:lstStyle>
            <a:lvl1pPr algn="r">
              <a:defRPr sz="1200" baseline="0">
                <a:solidFill>
                  <a:schemeClr val="tx2">
                    <a:lumMod val="65000"/>
                    <a:lumOff val="35000"/>
                  </a:schemeClr>
                </a:solidFill>
              </a:defRPr>
            </a:lvl1pPr>
          </a:lstStyle>
          <a:p>
            <a:fld id="{EB37DED6-D4C7-42EE-AB49-D2E39E64FDE4}" type="slidenum">
              <a:rPr lang="en-US" smtClean="0"/>
              <a:pPr/>
              <a:t>‹#›</a:t>
            </a:fld>
            <a:endParaRPr lang="en-US"/>
          </a:p>
        </p:txBody>
      </p:sp>
    </p:spTree>
    <p:extLst>
      <p:ext uri="{BB962C8B-B14F-4D97-AF65-F5344CB8AC3E}">
        <p14:creationId xmlns:p14="http://schemas.microsoft.com/office/powerpoint/2010/main" val="1544047913"/>
      </p:ext>
    </p:extLst>
  </p:cSld>
  <p:clrMap bg1="lt1" tx1="dk1" bg2="lt2" tx2="dk2" accent1="accent1" accent2="accent2" accent3="accent3" accent4="accent4" accent5="accent5" accent6="accent6" hlink="hlink" folHlink="folHlink"/>
  <p:sldLayoutIdLst>
    <p:sldLayoutId id="2147483661" r:id="rId1"/>
    <p:sldLayoutId id="2147483679" r:id="rId2"/>
    <p:sldLayoutId id="2147483663" r:id="rId3"/>
    <p:sldLayoutId id="2147483664" r:id="rId4"/>
    <p:sldLayoutId id="2147483665" r:id="rId5"/>
    <p:sldLayoutId id="2147483666" r:id="rId6"/>
    <p:sldLayoutId id="2147483667" r:id="rId7"/>
    <p:sldLayoutId id="2147483675" r:id="rId8"/>
    <p:sldLayoutId id="2147483676" r:id="rId9"/>
    <p:sldLayoutId id="2147483677" r:id="rId10"/>
    <p:sldLayoutId id="2147483678"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p:titleStyle>
    <p:body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mailto:Christina.palacios@tccd.ed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1.xml.rels><?xml version="1.0" encoding="UTF-8" standalone="yes"?>
<Relationships xmlns="http://schemas.openxmlformats.org/package/2006/relationships"><Relationship Id="rId2" Type="http://schemas.openxmlformats.org/officeDocument/2006/relationships/hyperlink" Target="mailto:southpass@tccd.edu" TargetMode="External"/><Relationship Id="rId1" Type="http://schemas.openxmlformats.org/officeDocument/2006/relationships/slideLayout" Target="../slideLayouts/slideLayout96.xml"/></Relationships>
</file>

<file path=ppt/slides/_rels/slide12.xml.rels><?xml version="1.0" encoding="UTF-8" standalone="yes"?>
<Relationships xmlns="http://schemas.openxmlformats.org/package/2006/relationships"><Relationship Id="rId8" Type="http://schemas.openxmlformats.org/officeDocument/2006/relationships/hyperlink" Target="mailto:Carl.Scherrieb@tccd.edu" TargetMode="External"/><Relationship Id="rId3" Type="http://schemas.openxmlformats.org/officeDocument/2006/relationships/hyperlink" Target="mailto:David.Carrillo@tccd.edu" TargetMode="External"/><Relationship Id="rId7" Type="http://schemas.openxmlformats.org/officeDocument/2006/relationships/hyperlink" Target="mailto:Kelly.Greene@tccd.edu" TargetMode="External"/><Relationship Id="rId2" Type="http://schemas.openxmlformats.org/officeDocument/2006/relationships/hyperlink" Target="mailto:Cynthia.Dorton@tccd.edu" TargetMode="External"/><Relationship Id="rId1" Type="http://schemas.openxmlformats.org/officeDocument/2006/relationships/slideLayout" Target="../slideLayouts/slideLayout95.xml"/><Relationship Id="rId6" Type="http://schemas.openxmlformats.org/officeDocument/2006/relationships/hyperlink" Target="mailto:Lemarian.Wallace@tccd.edu" TargetMode="External"/><Relationship Id="rId5" Type="http://schemas.openxmlformats.org/officeDocument/2006/relationships/hyperlink" Target="mailto:Joan.Gomez-Ghannou@tccd.edu" TargetMode="External"/><Relationship Id="rId4" Type="http://schemas.openxmlformats.org/officeDocument/2006/relationships/hyperlink" Target="mailto:Trisha.Johnson@tccd.edu"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2" Type="http://schemas.openxmlformats.org/officeDocument/2006/relationships/hyperlink" Target="mailto:SO.TestingServices@tccd.edu" TargetMode="Externa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0.xml"/></Relationships>
</file>

<file path=ppt/slides/_rels/slide2.xml.rels><?xml version="1.0" encoding="UTF-8" standalone="yes"?>
<Relationships xmlns="http://schemas.openxmlformats.org/package/2006/relationships"><Relationship Id="rId2" Type="http://schemas.openxmlformats.org/officeDocument/2006/relationships/hyperlink" Target="http://www.studentaid.gov/"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tccd.edu/" TargetMode="External"/><Relationship Id="rId1" Type="http://schemas.openxmlformats.org/officeDocument/2006/relationships/slideLayout" Target="../slideLayouts/slideLayout80.xml"/></Relationships>
</file>

<file path=ppt/slides/_rels/slide21.xml.rels><?xml version="1.0" encoding="UTF-8" standalone="yes"?>
<Relationships xmlns="http://schemas.openxmlformats.org/package/2006/relationships"><Relationship Id="rId3" Type="http://schemas.openxmlformats.org/officeDocument/2006/relationships/hyperlink" Target="https://www.tccd.edu/services/paying-for-college/payments/automatic-payment-plan/" TargetMode="External"/><Relationship Id="rId2" Type="http://schemas.openxmlformats.org/officeDocument/2006/relationships/hyperlink" Target="http://www.tccd.edu/" TargetMode="External"/><Relationship Id="rId1" Type="http://schemas.openxmlformats.org/officeDocument/2006/relationships/slideLayout" Target="../slideLayouts/slideLayout80.xml"/><Relationship Id="rId5" Type="http://schemas.openxmlformats.org/officeDocument/2006/relationships/image" Target="../media/image16.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www.tccd.edu/" TargetMode="External"/><Relationship Id="rId1" Type="http://schemas.openxmlformats.org/officeDocument/2006/relationships/slideLayout" Target="../slideLayouts/slideLayout80.xml"/></Relationships>
</file>

<file path=ppt/slides/_rels/slide24.xml.rels><?xml version="1.0" encoding="UTF-8" standalone="yes"?>
<Relationships xmlns="http://schemas.openxmlformats.org/package/2006/relationships"><Relationship Id="rId3" Type="http://schemas.openxmlformats.org/officeDocument/2006/relationships/hyperlink" Target="https://www.tccd.edu/services/paying-for-college/business-services-contact/" TargetMode="External"/><Relationship Id="rId2" Type="http://schemas.openxmlformats.org/officeDocument/2006/relationships/hyperlink" Target="https://www.tccd.edu/services/district-admissions-records-office/ferpa/" TargetMode="External"/><Relationship Id="rId1" Type="http://schemas.openxmlformats.org/officeDocument/2006/relationships/slideLayout" Target="../slideLayouts/slideLayout80.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2.xml.rels><?xml version="1.0" encoding="UTF-8" standalone="yes"?>
<Relationships xmlns="http://schemas.openxmlformats.org/package/2006/relationships"><Relationship Id="rId3" Type="http://schemas.openxmlformats.org/officeDocument/2006/relationships/hyperlink" Target="mailto:jennifer.jackson@tccd.edu" TargetMode="External"/><Relationship Id="rId7" Type="http://schemas.openxmlformats.org/officeDocument/2006/relationships/image" Target="../media/image22.png"/><Relationship Id="rId2" Type="http://schemas.openxmlformats.org/officeDocument/2006/relationships/hyperlink" Target="mailto:laura.mckinnon@tccd.edu" TargetMode="External"/><Relationship Id="rId1" Type="http://schemas.openxmlformats.org/officeDocument/2006/relationships/slideLayout" Target="../slideLayouts/slideLayout14.xml"/><Relationship Id="rId6" Type="http://schemas.openxmlformats.org/officeDocument/2006/relationships/hyperlink" Target="mailto:lindzi.hughes@tccd.edu" TargetMode="External"/><Relationship Id="rId5" Type="http://schemas.openxmlformats.org/officeDocument/2006/relationships/hyperlink" Target="mailto:mariya.hapiy@tccd.edu" TargetMode="External"/><Relationship Id="rId4" Type="http://schemas.openxmlformats.org/officeDocument/2006/relationships/hyperlink" Target="mailto:ramon.calhoun@tccd.edu"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67.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0.xml"/></Relationships>
</file>

<file path=ppt/slides/_rels/slide4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4.xml"/></Relationships>
</file>

<file path=ppt/slides/_rels/slide42.xml.rels><?xml version="1.0" encoding="UTF-8" standalone="yes"?>
<Relationships xmlns="http://schemas.openxmlformats.org/package/2006/relationships"><Relationship Id="rId2" Type="http://schemas.openxmlformats.org/officeDocument/2006/relationships/hyperlink" Target="mailto:NE.SAR@tccd.edu" TargetMode="External"/><Relationship Id="rId1" Type="http://schemas.openxmlformats.org/officeDocument/2006/relationships/slideLayout" Target="../slideLayouts/slideLayout67.xml"/></Relationships>
</file>

<file path=ppt/slides/_rels/slide43.xml.rels><?xml version="1.0" encoding="UTF-8" standalone="yes"?>
<Relationships xmlns="http://schemas.openxmlformats.org/package/2006/relationships"><Relationship Id="rId3" Type="http://schemas.openxmlformats.org/officeDocument/2006/relationships/image" Target="cid:ce96385c-fcc2-4a39-b12b-f489294c8969" TargetMode="External"/><Relationship Id="rId2" Type="http://schemas.openxmlformats.org/officeDocument/2006/relationships/image" Target="../media/image28.jpeg"/><Relationship Id="rId1" Type="http://schemas.openxmlformats.org/officeDocument/2006/relationships/slideLayout" Target="../slideLayouts/slideLayout7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8" Type="http://schemas.openxmlformats.org/officeDocument/2006/relationships/hyperlink" Target="http://www.tccd.edu/IncidentReport" TargetMode="External"/><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7.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hyperlink" Target="http://www.tccd.edu/IncidentReport" TargetMode="External"/><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38.svg"/><Relationship Id="rId11" Type="http://schemas.openxmlformats.org/officeDocument/2006/relationships/image" Target="../media/image43.sv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svg"/><Relationship Id="rId9" Type="http://schemas.openxmlformats.org/officeDocument/2006/relationships/image" Target="../media/image41.png"/></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hyperlink" Target="http://www.tccd.edu/IncidentReport" TargetMode="External"/><Relationship Id="rId2" Type="http://schemas.openxmlformats.org/officeDocument/2006/relationships/diagramData" Target="../diagrams/data5.xml"/><Relationship Id="rId1" Type="http://schemas.openxmlformats.org/officeDocument/2006/relationships/slideLayout" Target="../slideLayouts/slideLayout1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hyperlink" Target="http://www.tccd.edu/IncidentReport" TargetMode="External"/><Relationship Id="rId2" Type="http://schemas.openxmlformats.org/officeDocument/2006/relationships/diagramData" Target="../diagrams/data6.xml"/><Relationship Id="rId1" Type="http://schemas.openxmlformats.org/officeDocument/2006/relationships/slideLayout" Target="../slideLayouts/slideLayout1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www.tccd.edu/IncidentReport" TargetMode="External"/><Relationship Id="rId1" Type="http://schemas.openxmlformats.org/officeDocument/2006/relationships/slideLayout" Target="../slideLayouts/slideLayout18.xml"/><Relationship Id="rId4" Type="http://schemas.openxmlformats.org/officeDocument/2006/relationships/image" Target="../media/image46.svg"/></Relationships>
</file>

<file path=ppt/slides/_rels/slide51.xml.rels><?xml version="1.0" encoding="UTF-8" standalone="yes"?>
<Relationships xmlns="http://schemas.openxmlformats.org/package/2006/relationships"><Relationship Id="rId3" Type="http://schemas.openxmlformats.org/officeDocument/2006/relationships/hyperlink" Target="http://www.tccd.edu/IncidentReport" TargetMode="External"/><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svg"/><Relationship Id="rId3" Type="http://schemas.openxmlformats.org/officeDocument/2006/relationships/image" Target="../media/image49.svg"/><Relationship Id="rId7" Type="http://schemas.openxmlformats.org/officeDocument/2006/relationships/image" Target="../media/image53.svg"/><Relationship Id="rId12" Type="http://schemas.openxmlformats.org/officeDocument/2006/relationships/image" Target="../media/image58.png"/><Relationship Id="rId2" Type="http://schemas.openxmlformats.org/officeDocument/2006/relationships/image" Target="../media/image48.png"/><Relationship Id="rId1" Type="http://schemas.openxmlformats.org/officeDocument/2006/relationships/slideLayout" Target="../slideLayouts/slideLayout18.xml"/><Relationship Id="rId6" Type="http://schemas.openxmlformats.org/officeDocument/2006/relationships/image" Target="../media/image52.png"/><Relationship Id="rId11" Type="http://schemas.openxmlformats.org/officeDocument/2006/relationships/image" Target="../media/image57.svg"/><Relationship Id="rId5" Type="http://schemas.openxmlformats.org/officeDocument/2006/relationships/image" Target="../media/image51.sv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svg"/><Relationship Id="rId14" Type="http://schemas.openxmlformats.org/officeDocument/2006/relationships/hyperlink" Target="http://www.tccd.edu/IncidentReport" TargetMode="External"/></Relationships>
</file>

<file path=ppt/slides/_rels/slide53.xml.rels><?xml version="1.0" encoding="UTF-8" standalone="yes"?>
<Relationships xmlns="http://schemas.openxmlformats.org/package/2006/relationships"><Relationship Id="rId8" Type="http://schemas.openxmlformats.org/officeDocument/2006/relationships/diagramData" Target="../diagrams/data8.xml"/><Relationship Id="rId13" Type="http://schemas.openxmlformats.org/officeDocument/2006/relationships/hyperlink" Target="http://www.tccd.edu/IncidentReport" TargetMode="External"/><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18.xml"/><Relationship Id="rId4" Type="http://schemas.openxmlformats.org/officeDocument/2006/relationships/hyperlink" Target="http://www.tccd.edu/IncidentReport" TargetMode="Externa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hyperlink" Target="http://www.tccd.edu/IncidentReport" TargetMode="External"/><Relationship Id="rId2" Type="http://schemas.openxmlformats.org/officeDocument/2006/relationships/diagramData" Target="../diagrams/data9.xml"/><Relationship Id="rId1" Type="http://schemas.openxmlformats.org/officeDocument/2006/relationships/slideLayout" Target="../slideLayouts/slideLayout18.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6.xml.rels><?xml version="1.0" encoding="UTF-8" standalone="yes"?>
<Relationships xmlns="http://schemas.openxmlformats.org/package/2006/relationships"><Relationship Id="rId8" Type="http://schemas.openxmlformats.org/officeDocument/2006/relationships/image" Target="../media/image80.emf"/><Relationship Id="rId13" Type="http://schemas.openxmlformats.org/officeDocument/2006/relationships/oleObject" Target="../embeddings/oleObject4.bin"/><Relationship Id="rId3" Type="http://schemas.openxmlformats.org/officeDocument/2006/relationships/image" Target="../media/image77.png"/><Relationship Id="rId7" Type="http://schemas.openxmlformats.org/officeDocument/2006/relationships/oleObject" Target="../embeddings/oleObject2.bin"/><Relationship Id="rId12" Type="http://schemas.openxmlformats.org/officeDocument/2006/relationships/image" Target="../media/image83.png"/><Relationship Id="rId2" Type="http://schemas.openxmlformats.org/officeDocument/2006/relationships/image" Target="../media/image76.jpg"/><Relationship Id="rId1" Type="http://schemas.openxmlformats.org/officeDocument/2006/relationships/slideLayout" Target="../slideLayouts/slideLayout18.xml"/><Relationship Id="rId6" Type="http://schemas.openxmlformats.org/officeDocument/2006/relationships/image" Target="../media/image79.png"/><Relationship Id="rId11" Type="http://schemas.openxmlformats.org/officeDocument/2006/relationships/image" Target="../media/image82.png"/><Relationship Id="rId5" Type="http://schemas.openxmlformats.org/officeDocument/2006/relationships/image" Target="../media/image78.emf"/><Relationship Id="rId15" Type="http://schemas.openxmlformats.org/officeDocument/2006/relationships/hyperlink" Target="http://www.tccd.edu/IncidentReport" TargetMode="External"/><Relationship Id="rId10" Type="http://schemas.openxmlformats.org/officeDocument/2006/relationships/image" Target="../media/image81.emf"/><Relationship Id="rId4" Type="http://schemas.openxmlformats.org/officeDocument/2006/relationships/oleObject" Target="../embeddings/oleObject1.bin"/><Relationship Id="rId9" Type="http://schemas.openxmlformats.org/officeDocument/2006/relationships/oleObject" Target="../embeddings/oleObject3.bin"/><Relationship Id="rId14" Type="http://schemas.openxmlformats.org/officeDocument/2006/relationships/image" Target="../media/image84.emf"/></Relationships>
</file>

<file path=ppt/slides/_rels/slide57.xml.rels><?xml version="1.0" encoding="UTF-8" standalone="yes"?>
<Relationships xmlns="http://schemas.openxmlformats.org/package/2006/relationships"><Relationship Id="rId3" Type="http://schemas.openxmlformats.org/officeDocument/2006/relationships/image" Target="../media/image86.svg"/><Relationship Id="rId2" Type="http://schemas.openxmlformats.org/officeDocument/2006/relationships/image" Target="../media/image85.png"/><Relationship Id="rId1" Type="http://schemas.openxmlformats.org/officeDocument/2006/relationships/slideLayout" Target="../slideLayouts/slideLayout18.xml"/><Relationship Id="rId4" Type="http://schemas.openxmlformats.org/officeDocument/2006/relationships/hyperlink" Target="http://www.tccd.edu/IncidentReport" TargetMode="Externa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8.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8.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07.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07.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8.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107.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8.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107.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8.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8.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107.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16.xml"/><Relationship Id="rId7" Type="http://schemas.openxmlformats.org/officeDocument/2006/relationships/image" Target="../media/image93.jpg"/><Relationship Id="rId2" Type="http://schemas.openxmlformats.org/officeDocument/2006/relationships/diagramData" Target="../diagrams/data16.xml"/><Relationship Id="rId1" Type="http://schemas.openxmlformats.org/officeDocument/2006/relationships/slideLayout" Target="../slideLayouts/slideLayout107.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17.xml"/><Relationship Id="rId7" Type="http://schemas.openxmlformats.org/officeDocument/2006/relationships/image" Target="../media/image94.jpg"/><Relationship Id="rId2" Type="http://schemas.openxmlformats.org/officeDocument/2006/relationships/diagramData" Target="../diagrams/data17.xml"/><Relationship Id="rId1" Type="http://schemas.openxmlformats.org/officeDocument/2006/relationships/slideLayout" Target="../slideLayouts/slideLayout107.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18.xml"/><Relationship Id="rId7" Type="http://schemas.openxmlformats.org/officeDocument/2006/relationships/image" Target="../media/image95.jpg"/><Relationship Id="rId2" Type="http://schemas.openxmlformats.org/officeDocument/2006/relationships/diagramData" Target="../diagrams/data18.xml"/><Relationship Id="rId1" Type="http://schemas.openxmlformats.org/officeDocument/2006/relationships/slideLayout" Target="../slideLayouts/slideLayout107.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107.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75.xml.rels><?xml version="1.0" encoding="UTF-8" standalone="yes"?>
<Relationships xmlns="http://schemas.openxmlformats.org/package/2006/relationships"><Relationship Id="rId3" Type="http://schemas.openxmlformats.org/officeDocument/2006/relationships/hyperlink" Target="mailto:sm8242@bncollege.com" TargetMode="External"/><Relationship Id="rId7" Type="http://schemas.openxmlformats.org/officeDocument/2006/relationships/hyperlink" Target="mailto:sm8241@bncollege.com" TargetMode="External"/><Relationship Id="rId2" Type="http://schemas.openxmlformats.org/officeDocument/2006/relationships/notesSlide" Target="../notesSlides/notesSlide11.xml"/><Relationship Id="rId1" Type="http://schemas.openxmlformats.org/officeDocument/2006/relationships/slideLayout" Target="../slideLayouts/slideLayout108.xml"/><Relationship Id="rId6" Type="http://schemas.openxmlformats.org/officeDocument/2006/relationships/hyperlink" Target="mailto:sm8240@bncollege.com" TargetMode="External"/><Relationship Id="rId5" Type="http://schemas.openxmlformats.org/officeDocument/2006/relationships/hyperlink" Target="mailto:sm8244@bncollege.com" TargetMode="External"/><Relationship Id="rId4" Type="http://schemas.openxmlformats.org/officeDocument/2006/relationships/hyperlink" Target="mailto:sm8243@bncollege.com" TargetMode="Externa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9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176" y="235837"/>
            <a:ext cx="10318418" cy="4394988"/>
          </a:xfrm>
        </p:spPr>
        <p:txBody>
          <a:bodyPr/>
          <a:lstStyle/>
          <a:p>
            <a:r>
              <a:rPr lang="en-US" dirty="0"/>
              <a:t>Financial aid</a:t>
            </a:r>
            <a:br>
              <a:rPr lang="en-US" dirty="0"/>
            </a:br>
            <a:r>
              <a:rPr lang="en-US" dirty="0"/>
              <a:t>Dual Credit</a:t>
            </a:r>
          </a:p>
        </p:txBody>
      </p:sp>
      <p:sp>
        <p:nvSpPr>
          <p:cNvPr id="4" name="TextBox 3"/>
          <p:cNvSpPr txBox="1"/>
          <p:nvPr/>
        </p:nvSpPr>
        <p:spPr>
          <a:xfrm>
            <a:off x="2892765" y="4095116"/>
            <a:ext cx="6819239" cy="1815882"/>
          </a:xfrm>
          <a:prstGeom prst="rect">
            <a:avLst/>
          </a:prstGeom>
          <a:noFill/>
        </p:spPr>
        <p:txBody>
          <a:bodyPr wrap="none" rtlCol="0">
            <a:spAutoFit/>
          </a:bodyPr>
          <a:lstStyle/>
          <a:p>
            <a:pPr algn="ctr"/>
            <a:r>
              <a:rPr lang="en-US" sz="2800" dirty="0"/>
              <a:t>Christina Palacios</a:t>
            </a:r>
          </a:p>
          <a:p>
            <a:pPr algn="ctr"/>
            <a:r>
              <a:rPr lang="en-US" sz="2800" dirty="0"/>
              <a:t>Coordinator of Student Financial Aid Services</a:t>
            </a:r>
          </a:p>
          <a:p>
            <a:pPr algn="ctr"/>
            <a:r>
              <a:rPr lang="en-US" sz="2800" dirty="0">
                <a:hlinkClick r:id="rId2"/>
              </a:rPr>
              <a:t>Christina.palacios@tccd.edu</a:t>
            </a:r>
            <a:endParaRPr lang="en-US" sz="2800" dirty="0"/>
          </a:p>
          <a:p>
            <a:pPr algn="ctr"/>
            <a:r>
              <a:rPr lang="en-US" sz="2800" dirty="0"/>
              <a:t>817-515-1058</a:t>
            </a:r>
          </a:p>
        </p:txBody>
      </p:sp>
    </p:spTree>
    <p:extLst>
      <p:ext uri="{BB962C8B-B14F-4D97-AF65-F5344CB8AC3E}">
        <p14:creationId xmlns:p14="http://schemas.microsoft.com/office/powerpoint/2010/main" val="4168507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AD79E037-F177-46FB-9947-16383C152624}"/>
              </a:ext>
            </a:extLst>
          </p:cNvPr>
          <p:cNvSpPr>
            <a:spLocks noGrp="1"/>
          </p:cNvSpPr>
          <p:nvPr>
            <p:ph type="title"/>
          </p:nvPr>
        </p:nvSpPr>
        <p:spPr/>
        <p:txBody>
          <a:bodyPr/>
          <a:lstStyle/>
          <a:p>
            <a:r>
              <a:rPr lang="en-US" dirty="0"/>
              <a:t>Academic Standing</a:t>
            </a:r>
          </a:p>
        </p:txBody>
      </p:sp>
      <p:sp>
        <p:nvSpPr>
          <p:cNvPr id="3" name="Slide Number Placeholder 2">
            <a:extLst>
              <a:ext uri="{FF2B5EF4-FFF2-40B4-BE49-F238E27FC236}">
                <a16:creationId xmlns:a16="http://schemas.microsoft.com/office/drawing/2014/main" id="{59A58E43-EDAE-4609-A520-A1ADCE348D05}"/>
              </a:ext>
            </a:extLst>
          </p:cNvPr>
          <p:cNvSpPr>
            <a:spLocks noGrp="1"/>
          </p:cNvSpPr>
          <p:nvPr>
            <p:ph type="sldNum" sz="quarter" idx="12"/>
          </p:nvPr>
        </p:nvSpPr>
        <p:spPr/>
        <p:txBody>
          <a:bodyPr/>
          <a:lstStyle/>
          <a:p>
            <a:fld id="{C263D6C4-4840-40CC-AC84-17E24B3B7BDE}" type="slidenum">
              <a:rPr lang="en-US" noProof="0" smtClean="0"/>
              <a:pPr/>
              <a:t>10</a:t>
            </a:fld>
            <a:endParaRPr lang="en-US" noProof="0" dirty="0"/>
          </a:p>
        </p:txBody>
      </p:sp>
      <p:sp>
        <p:nvSpPr>
          <p:cNvPr id="7" name="Content Placeholder 2">
            <a:extLst>
              <a:ext uri="{FF2B5EF4-FFF2-40B4-BE49-F238E27FC236}">
                <a16:creationId xmlns:a16="http://schemas.microsoft.com/office/drawing/2014/main" id="{93FE1DC6-5AE2-4E60-98D3-F57E56D245DD}"/>
              </a:ext>
            </a:extLst>
          </p:cNvPr>
          <p:cNvSpPr>
            <a:spLocks noGrp="1"/>
          </p:cNvSpPr>
          <p:nvPr>
            <p:ph idx="1"/>
          </p:nvPr>
        </p:nvSpPr>
        <p:spPr>
          <a:xfrm>
            <a:off x="442913" y="1825625"/>
            <a:ext cx="11215687" cy="4351338"/>
          </a:xfrm>
        </p:spPr>
        <p:txBody>
          <a:bodyPr>
            <a:noAutofit/>
          </a:bodyPr>
          <a:lstStyle/>
          <a:p>
            <a:pPr marL="0" algn="ctr">
              <a:spcBef>
                <a:spcPts val="1200"/>
              </a:spcBef>
              <a:defRPr/>
            </a:pPr>
            <a:endParaRPr lang="en-US" sz="500" b="1" dirty="0">
              <a:ln>
                <a:solidFill>
                  <a:srgbClr val="002850"/>
                </a:solidFill>
              </a:ln>
              <a:solidFill>
                <a:srgbClr val="007A8E"/>
              </a:solidFill>
              <a:effectLst>
                <a:outerShdw blurRad="38100" dist="38100" dir="2700000" algn="tl">
                  <a:srgbClr val="000000">
                    <a:alpha val="43137"/>
                  </a:srgbClr>
                </a:outerShdw>
              </a:effectLst>
              <a:latin typeface="Cambria Math" pitchFamily="18" charset="0"/>
              <a:ea typeface="Cambria Math" pitchFamily="18" charset="0"/>
            </a:endParaRPr>
          </a:p>
          <a:p>
            <a:pPr marL="0" indent="0">
              <a:spcBef>
                <a:spcPts val="1200"/>
              </a:spcBef>
              <a:buNone/>
              <a:defRPr/>
            </a:pPr>
            <a:r>
              <a:rPr lang="en-US" sz="3600" b="1" dirty="0">
                <a:ln>
                  <a:solidFill>
                    <a:srgbClr val="002850"/>
                  </a:solidFill>
                </a:ln>
                <a:solidFill>
                  <a:srgbClr val="007A8E"/>
                </a:solidFill>
                <a:effectLst>
                  <a:outerShdw blurRad="38100" dist="38100" dir="2700000" algn="tl">
                    <a:srgbClr val="000000">
                      <a:alpha val="43137"/>
                    </a:srgbClr>
                  </a:outerShdw>
                </a:effectLst>
                <a:latin typeface="Cambria Math" pitchFamily="18" charset="0"/>
                <a:ea typeface="Cambria Math" pitchFamily="18" charset="0"/>
              </a:rPr>
              <a:t>The Importance </a:t>
            </a:r>
            <a:r>
              <a:rPr lang="en-US" sz="3600" b="1">
                <a:ln>
                  <a:solidFill>
                    <a:srgbClr val="002850"/>
                  </a:solidFill>
                </a:ln>
                <a:solidFill>
                  <a:srgbClr val="007A8E"/>
                </a:solidFill>
                <a:effectLst>
                  <a:outerShdw blurRad="38100" dist="38100" dir="2700000" algn="tl">
                    <a:srgbClr val="000000">
                      <a:alpha val="43137"/>
                    </a:srgbClr>
                  </a:outerShdw>
                </a:effectLst>
                <a:latin typeface="Cambria Math" pitchFamily="18" charset="0"/>
                <a:ea typeface="Cambria Math" pitchFamily="18" charset="0"/>
              </a:rPr>
              <a:t>of Grade </a:t>
            </a:r>
            <a:r>
              <a:rPr lang="en-US" sz="3600" b="1" dirty="0">
                <a:ln>
                  <a:solidFill>
                    <a:srgbClr val="002850"/>
                  </a:solidFill>
                </a:ln>
                <a:solidFill>
                  <a:srgbClr val="007A8E"/>
                </a:solidFill>
                <a:effectLst>
                  <a:outerShdw blurRad="38100" dist="38100" dir="2700000" algn="tl">
                    <a:srgbClr val="000000">
                      <a:alpha val="43137"/>
                    </a:srgbClr>
                  </a:outerShdw>
                </a:effectLst>
                <a:latin typeface="Cambria Math" pitchFamily="18" charset="0"/>
                <a:ea typeface="Cambria Math" pitchFamily="18" charset="0"/>
              </a:rPr>
              <a:t>Point Average (GPA)</a:t>
            </a:r>
          </a:p>
          <a:p>
            <a:pPr algn="ctr">
              <a:defRPr/>
            </a:pPr>
            <a:endParaRPr lang="en-US" sz="2400" dirty="0">
              <a:solidFill>
                <a:srgbClr val="002244"/>
              </a:solidFill>
              <a:latin typeface="Cambria Math" pitchFamily="18" charset="0"/>
              <a:ea typeface="Cambria Math" pitchFamily="18" charset="0"/>
            </a:endParaRPr>
          </a:p>
          <a:p>
            <a:pPr>
              <a:defRPr/>
            </a:pPr>
            <a:r>
              <a:rPr lang="en-US" sz="2800" b="1" dirty="0">
                <a:solidFill>
                  <a:schemeClr val="bg1"/>
                </a:solidFill>
                <a:effectLst>
                  <a:outerShdw blurRad="38100" dist="38100" dir="2700000" algn="tl">
                    <a:srgbClr val="000000">
                      <a:alpha val="43137"/>
                    </a:srgbClr>
                  </a:outerShdw>
                </a:effectLst>
                <a:latin typeface="Cambria Math" pitchFamily="18" charset="0"/>
                <a:ea typeface="Cambria Math" pitchFamily="18" charset="0"/>
              </a:rPr>
              <a:t>“Good Academic Standing” </a:t>
            </a:r>
            <a:r>
              <a:rPr lang="en-US" sz="2800" dirty="0">
                <a:solidFill>
                  <a:schemeClr val="bg1"/>
                </a:solidFill>
                <a:effectLst>
                  <a:outerShdw blurRad="38100" dist="38100" dir="2700000" algn="tl">
                    <a:srgbClr val="000000">
                      <a:alpha val="43137"/>
                    </a:srgbClr>
                  </a:outerShdw>
                </a:effectLst>
                <a:latin typeface="Cambria Math" pitchFamily="18" charset="0"/>
                <a:ea typeface="Cambria Math" pitchFamily="18" charset="0"/>
              </a:rPr>
              <a:t>=  2.0 GPA or higher</a:t>
            </a:r>
          </a:p>
          <a:p>
            <a:pPr>
              <a:defRPr/>
            </a:pPr>
            <a:endParaRPr lang="en-US" sz="1000" dirty="0">
              <a:solidFill>
                <a:schemeClr val="bg1"/>
              </a:solidFill>
              <a:effectLst>
                <a:outerShdw blurRad="38100" dist="38100" dir="2700000" algn="tl">
                  <a:srgbClr val="000000">
                    <a:alpha val="43137"/>
                  </a:srgbClr>
                </a:outerShdw>
              </a:effectLst>
              <a:latin typeface="Cambria Math" pitchFamily="18" charset="0"/>
              <a:ea typeface="Cambria Math" pitchFamily="18" charset="0"/>
            </a:endParaRPr>
          </a:p>
          <a:p>
            <a:pPr>
              <a:defRPr/>
            </a:pPr>
            <a:r>
              <a:rPr lang="en-US" sz="2800" b="1" dirty="0">
                <a:solidFill>
                  <a:schemeClr val="bg1"/>
                </a:solidFill>
                <a:effectLst>
                  <a:outerShdw blurRad="38100" dist="38100" dir="2700000" algn="tl">
                    <a:srgbClr val="000000">
                      <a:alpha val="43137"/>
                    </a:srgbClr>
                  </a:outerShdw>
                </a:effectLst>
                <a:latin typeface="Cambria Math" pitchFamily="18" charset="0"/>
                <a:ea typeface="Cambria Math" pitchFamily="18" charset="0"/>
              </a:rPr>
              <a:t>“Probation” </a:t>
            </a:r>
            <a:r>
              <a:rPr lang="en-US" sz="2800" dirty="0">
                <a:solidFill>
                  <a:schemeClr val="bg1"/>
                </a:solidFill>
                <a:effectLst>
                  <a:outerShdw blurRad="38100" dist="38100" dir="2700000" algn="tl">
                    <a:srgbClr val="000000">
                      <a:alpha val="43137"/>
                    </a:srgbClr>
                  </a:outerShdw>
                </a:effectLst>
                <a:latin typeface="Cambria Math" pitchFamily="18" charset="0"/>
                <a:ea typeface="Cambria Math" pitchFamily="18" charset="0"/>
              </a:rPr>
              <a:t>= lower than 2.0 GPA (Cumulative)</a:t>
            </a:r>
          </a:p>
          <a:p>
            <a:pPr>
              <a:defRPr/>
            </a:pPr>
            <a:endParaRPr lang="en-US" sz="1000" dirty="0">
              <a:solidFill>
                <a:schemeClr val="bg1"/>
              </a:solidFill>
              <a:effectLst>
                <a:outerShdw blurRad="38100" dist="38100" dir="2700000" algn="tl">
                  <a:srgbClr val="000000">
                    <a:alpha val="43137"/>
                  </a:srgbClr>
                </a:outerShdw>
              </a:effectLst>
              <a:latin typeface="Cambria Math" pitchFamily="18" charset="0"/>
              <a:ea typeface="Cambria Math" pitchFamily="18" charset="0"/>
            </a:endParaRPr>
          </a:p>
          <a:p>
            <a:pPr>
              <a:defRPr/>
            </a:pPr>
            <a:r>
              <a:rPr lang="en-US" sz="2800" b="1" dirty="0">
                <a:solidFill>
                  <a:schemeClr val="bg1"/>
                </a:solidFill>
                <a:effectLst>
                  <a:outerShdw blurRad="38100" dist="38100" dir="2700000" algn="tl">
                    <a:srgbClr val="000000">
                      <a:alpha val="43137"/>
                    </a:srgbClr>
                  </a:outerShdw>
                </a:effectLst>
                <a:latin typeface="Cambria Math" pitchFamily="18" charset="0"/>
                <a:ea typeface="Cambria Math" pitchFamily="18" charset="0"/>
              </a:rPr>
              <a:t>“Suspension” </a:t>
            </a:r>
            <a:r>
              <a:rPr lang="en-US" sz="2800" dirty="0">
                <a:solidFill>
                  <a:schemeClr val="bg1"/>
                </a:solidFill>
                <a:effectLst>
                  <a:outerShdw blurRad="38100" dist="38100" dir="2700000" algn="tl">
                    <a:srgbClr val="000000">
                      <a:alpha val="43137"/>
                    </a:srgbClr>
                  </a:outerShdw>
                </a:effectLst>
                <a:latin typeface="Cambria Math" pitchFamily="18" charset="0"/>
                <a:ea typeface="Cambria Math" pitchFamily="18" charset="0"/>
              </a:rPr>
              <a:t>= lower than 2.0 GPA throughout 			probationary period</a:t>
            </a:r>
          </a:p>
          <a:p>
            <a:pPr>
              <a:defRPr/>
            </a:pPr>
            <a:endParaRPr lang="en-US" sz="2400" dirty="0"/>
          </a:p>
          <a:p>
            <a:endParaRPr lang="en-US" dirty="0"/>
          </a:p>
        </p:txBody>
      </p:sp>
    </p:spTree>
    <p:extLst>
      <p:ext uri="{BB962C8B-B14F-4D97-AF65-F5344CB8AC3E}">
        <p14:creationId xmlns:p14="http://schemas.microsoft.com/office/powerpoint/2010/main" val="34782319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5E3981-F0D7-482C-A8E0-6A57700BECA7}"/>
              </a:ext>
            </a:extLst>
          </p:cNvPr>
          <p:cNvSpPr>
            <a:spLocks noGrp="1"/>
          </p:cNvSpPr>
          <p:nvPr>
            <p:ph type="title"/>
          </p:nvPr>
        </p:nvSpPr>
        <p:spPr/>
        <p:txBody>
          <a:bodyPr/>
          <a:lstStyle/>
          <a:p>
            <a:r>
              <a:rPr lang="en-US" dirty="0"/>
              <a:t>Pathways to Academic Student Success (PASS) Program</a:t>
            </a:r>
          </a:p>
        </p:txBody>
      </p:sp>
      <p:sp>
        <p:nvSpPr>
          <p:cNvPr id="2" name="Slide Number Placeholder 1">
            <a:extLst>
              <a:ext uri="{FF2B5EF4-FFF2-40B4-BE49-F238E27FC236}">
                <a16:creationId xmlns:a16="http://schemas.microsoft.com/office/drawing/2014/main" id="{520FC4EE-F318-4344-9E3C-B950ADB63865}"/>
              </a:ext>
            </a:extLst>
          </p:cNvPr>
          <p:cNvSpPr>
            <a:spLocks noGrp="1"/>
          </p:cNvSpPr>
          <p:nvPr>
            <p:ph type="sldNum" sz="quarter" idx="12"/>
          </p:nvPr>
        </p:nvSpPr>
        <p:spPr/>
        <p:txBody>
          <a:bodyPr/>
          <a:lstStyle/>
          <a:p>
            <a:fld id="{C263D6C4-4840-40CC-AC84-17E24B3B7BDE}" type="slidenum">
              <a:rPr lang="en-US" smtClean="0"/>
              <a:pPr/>
              <a:t>11</a:t>
            </a:fld>
            <a:endParaRPr lang="en-US" dirty="0"/>
          </a:p>
        </p:txBody>
      </p:sp>
      <p:sp>
        <p:nvSpPr>
          <p:cNvPr id="8" name="Text Placeholder 7">
            <a:extLst>
              <a:ext uri="{FF2B5EF4-FFF2-40B4-BE49-F238E27FC236}">
                <a16:creationId xmlns:a16="http://schemas.microsoft.com/office/drawing/2014/main" id="{47DC4E62-1A34-4F98-A451-214F1808519C}"/>
              </a:ext>
            </a:extLst>
          </p:cNvPr>
          <p:cNvSpPr>
            <a:spLocks noGrp="1"/>
          </p:cNvSpPr>
          <p:nvPr>
            <p:ph type="body" sz="quarter" idx="2"/>
          </p:nvPr>
        </p:nvSpPr>
        <p:spPr>
          <a:xfrm>
            <a:off x="631372" y="1540330"/>
            <a:ext cx="8354785" cy="4327072"/>
          </a:xfrm>
        </p:spPr>
        <p:txBody>
          <a:bodyPr>
            <a:normAutofit fontScale="92500" lnSpcReduction="20000"/>
          </a:bodyPr>
          <a:lstStyle/>
          <a:p>
            <a:pPr marL="0" indent="0">
              <a:spcBef>
                <a:spcPts val="0"/>
              </a:spcBef>
              <a:spcAft>
                <a:spcPts val="0"/>
              </a:spcAft>
              <a:buNone/>
            </a:pPr>
            <a:r>
              <a:rPr lang="en-US" sz="1900" dirty="0">
                <a:effectLst/>
              </a:rPr>
              <a:t>1. </a:t>
            </a:r>
            <a:r>
              <a:rPr lang="en-US" sz="1900" dirty="0"/>
              <a:t>A</a:t>
            </a:r>
            <a:r>
              <a:rPr lang="en-US" sz="1900" dirty="0">
                <a:effectLst/>
              </a:rPr>
              <a:t>dvisement hold</a:t>
            </a:r>
            <a:endParaRPr lang="en-US" sz="1900" dirty="0"/>
          </a:p>
          <a:p>
            <a:pPr lvl="1">
              <a:spcBef>
                <a:spcPts val="0"/>
              </a:spcBef>
            </a:pPr>
            <a:r>
              <a:rPr lang="en-US" sz="1900" dirty="0"/>
              <a:t>End of semester</a:t>
            </a:r>
          </a:p>
          <a:p>
            <a:pPr lvl="1">
              <a:spcBef>
                <a:spcPts val="0"/>
              </a:spcBef>
            </a:pPr>
            <a:r>
              <a:rPr lang="en-US" sz="1900" dirty="0"/>
              <a:t>Email sent to student</a:t>
            </a:r>
          </a:p>
          <a:p>
            <a:pPr marL="0" indent="0">
              <a:spcBef>
                <a:spcPts val="0"/>
              </a:spcBef>
              <a:spcAft>
                <a:spcPts val="0"/>
              </a:spcAft>
              <a:buNone/>
            </a:pPr>
            <a:endParaRPr lang="en-US" sz="1900" dirty="0"/>
          </a:p>
          <a:p>
            <a:pPr marL="0" indent="0">
              <a:spcBef>
                <a:spcPts val="0"/>
              </a:spcBef>
              <a:spcAft>
                <a:spcPts val="0"/>
              </a:spcAft>
              <a:buNone/>
            </a:pPr>
            <a:r>
              <a:rPr lang="en-US" sz="1900" dirty="0">
                <a:effectLst/>
              </a:rPr>
              <a:t>2. Packet </a:t>
            </a:r>
          </a:p>
          <a:p>
            <a:pPr lvl="1">
              <a:spcBef>
                <a:spcPts val="0"/>
              </a:spcBef>
            </a:pPr>
            <a:r>
              <a:rPr lang="en-US" sz="1900" dirty="0">
                <a:effectLst/>
              </a:rPr>
              <a:t>Letter on PASS process</a:t>
            </a:r>
          </a:p>
          <a:p>
            <a:pPr lvl="1">
              <a:spcBef>
                <a:spcPts val="0"/>
              </a:spcBef>
            </a:pPr>
            <a:r>
              <a:rPr lang="en-US" sz="1900" dirty="0">
                <a:effectLst/>
              </a:rPr>
              <a:t>PASS session Link</a:t>
            </a:r>
          </a:p>
          <a:p>
            <a:pPr lvl="1">
              <a:spcBef>
                <a:spcPts val="0"/>
              </a:spcBef>
            </a:pPr>
            <a:r>
              <a:rPr lang="en-US" sz="1900" dirty="0">
                <a:effectLst/>
              </a:rPr>
              <a:t>Session evaluation</a:t>
            </a:r>
          </a:p>
          <a:p>
            <a:pPr lvl="1">
              <a:spcBef>
                <a:spcPts val="0"/>
              </a:spcBef>
            </a:pPr>
            <a:r>
              <a:rPr lang="en-US" sz="1900" dirty="0">
                <a:effectLst/>
              </a:rPr>
              <a:t>Self-assessment</a:t>
            </a:r>
          </a:p>
          <a:p>
            <a:pPr marL="457200" lvl="1" indent="0">
              <a:spcBef>
                <a:spcPts val="0"/>
              </a:spcBef>
              <a:buNone/>
            </a:pPr>
            <a:endParaRPr lang="en-US" sz="1900" dirty="0">
              <a:effectLst/>
            </a:endParaRPr>
          </a:p>
          <a:p>
            <a:pPr marL="0" indent="0">
              <a:spcBef>
                <a:spcPts val="0"/>
              </a:spcBef>
              <a:spcAft>
                <a:spcPts val="0"/>
              </a:spcAft>
              <a:buNone/>
            </a:pPr>
            <a:r>
              <a:rPr lang="en-US" sz="1900" dirty="0">
                <a:effectLst/>
              </a:rPr>
              <a:t>3. Student </a:t>
            </a:r>
            <a:r>
              <a:rPr lang="en-US" sz="1900">
                <a:effectLst/>
              </a:rPr>
              <a:t>contact 817-515-4186 </a:t>
            </a:r>
            <a:r>
              <a:rPr lang="en-US" sz="1900" dirty="0">
                <a:effectLst/>
              </a:rPr>
              <a:t>or </a:t>
            </a:r>
            <a:r>
              <a:rPr lang="en-US" sz="1900" dirty="0">
                <a:effectLst/>
                <a:hlinkClick r:id="rId2">
                  <a:extLst>
                    <a:ext uri="{A12FA001-AC4F-418D-AE19-62706E023703}">
                      <ahyp:hlinkClr xmlns:ahyp="http://schemas.microsoft.com/office/drawing/2018/hyperlinkcolor" val="tx"/>
                    </a:ext>
                  </a:extLst>
                </a:hlinkClick>
              </a:rPr>
              <a:t>southpass@tccd.edu</a:t>
            </a:r>
            <a:r>
              <a:rPr lang="en-US" sz="1900" dirty="0">
                <a:effectLst/>
              </a:rPr>
              <a:t> </a:t>
            </a:r>
          </a:p>
          <a:p>
            <a:pPr lvl="1">
              <a:spcBef>
                <a:spcPts val="0"/>
              </a:spcBef>
            </a:pPr>
            <a:r>
              <a:rPr lang="en-US" sz="1900" dirty="0">
                <a:effectLst/>
              </a:rPr>
              <a:t>Receive instructions on PASS packet</a:t>
            </a:r>
          </a:p>
          <a:p>
            <a:pPr lvl="1">
              <a:spcBef>
                <a:spcPts val="0"/>
              </a:spcBef>
            </a:pPr>
            <a:r>
              <a:rPr lang="en-US" sz="1900" dirty="0">
                <a:effectLst/>
              </a:rPr>
              <a:t>Schedule or reschedule PASS appointment </a:t>
            </a:r>
          </a:p>
          <a:p>
            <a:pPr marL="0" indent="0">
              <a:spcBef>
                <a:spcPts val="0"/>
              </a:spcBef>
              <a:spcAft>
                <a:spcPts val="0"/>
              </a:spcAft>
              <a:buNone/>
            </a:pPr>
            <a:endParaRPr lang="en-US" sz="1900" dirty="0">
              <a:effectLst/>
            </a:endParaRPr>
          </a:p>
          <a:p>
            <a:pPr marL="0" indent="0">
              <a:spcBef>
                <a:spcPts val="0"/>
              </a:spcBef>
              <a:spcAft>
                <a:spcPts val="0"/>
              </a:spcAft>
              <a:buNone/>
            </a:pPr>
            <a:r>
              <a:rPr lang="en-US" sz="1900" dirty="0"/>
              <a:t>4</a:t>
            </a:r>
            <a:r>
              <a:rPr lang="en-US" sz="1900" dirty="0">
                <a:effectLst/>
              </a:rPr>
              <a:t>. Complete Packet </a:t>
            </a:r>
          </a:p>
          <a:p>
            <a:pPr lvl="1">
              <a:spcBef>
                <a:spcPts val="0"/>
              </a:spcBef>
            </a:pPr>
            <a:r>
              <a:rPr lang="en-US" sz="1900" dirty="0">
                <a:effectLst/>
              </a:rPr>
              <a:t>Contact student to schedule an individual appointment (in-person or phone)</a:t>
            </a:r>
          </a:p>
          <a:p>
            <a:pPr lvl="1">
              <a:spcBef>
                <a:spcPts val="0"/>
              </a:spcBef>
            </a:pPr>
            <a:r>
              <a:rPr lang="en-US" sz="1900" dirty="0">
                <a:effectLst/>
              </a:rPr>
              <a:t>Note in Superscreen the PASS packet emailed to the student</a:t>
            </a:r>
          </a:p>
          <a:p>
            <a:pPr lvl="1">
              <a:spcBef>
                <a:spcPts val="0"/>
              </a:spcBef>
            </a:pPr>
            <a:r>
              <a:rPr lang="en-US" sz="1900" dirty="0">
                <a:effectLst/>
              </a:rPr>
              <a:t>Note in Superscreen documents was received, and an appointment scheduled with the name of the advisor/counselor</a:t>
            </a:r>
          </a:p>
          <a:p>
            <a:pPr lvl="1">
              <a:spcBef>
                <a:spcPts val="0"/>
              </a:spcBef>
            </a:pPr>
            <a:r>
              <a:rPr lang="en-US" sz="1900" dirty="0">
                <a:effectLst/>
              </a:rPr>
              <a:t>Attach documents to assigned advisor/counselor appointment outlook invite</a:t>
            </a:r>
          </a:p>
          <a:p>
            <a:pPr lvl="1"/>
            <a:endParaRPr lang="en-US" dirty="0"/>
          </a:p>
        </p:txBody>
      </p:sp>
    </p:spTree>
    <p:extLst>
      <p:ext uri="{BB962C8B-B14F-4D97-AF65-F5344CB8AC3E}">
        <p14:creationId xmlns:p14="http://schemas.microsoft.com/office/powerpoint/2010/main" val="3607270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CD47CE6B-AA48-4ADF-B1D9-0B823BB83338}"/>
              </a:ext>
            </a:extLst>
          </p:cNvPr>
          <p:cNvSpPr>
            <a:spLocks noGrp="1"/>
          </p:cNvSpPr>
          <p:nvPr>
            <p:ph type="title"/>
          </p:nvPr>
        </p:nvSpPr>
        <p:spPr/>
        <p:txBody>
          <a:bodyPr/>
          <a:lstStyle/>
          <a:p>
            <a:r>
              <a:rPr lang="en-US" dirty="0"/>
              <a:t>Coach and Advisor Liaisons</a:t>
            </a:r>
          </a:p>
        </p:txBody>
      </p:sp>
      <p:sp>
        <p:nvSpPr>
          <p:cNvPr id="13" name="Slide Number Placeholder 12">
            <a:extLst>
              <a:ext uri="{FF2B5EF4-FFF2-40B4-BE49-F238E27FC236}">
                <a16:creationId xmlns:a16="http://schemas.microsoft.com/office/drawing/2014/main" id="{14565B0C-6BAA-44B1-9DEA-20EE0578DA85}"/>
              </a:ext>
            </a:extLst>
          </p:cNvPr>
          <p:cNvSpPr>
            <a:spLocks noGrp="1"/>
          </p:cNvSpPr>
          <p:nvPr>
            <p:ph type="sldNum" sz="quarter" idx="12"/>
          </p:nvPr>
        </p:nvSpPr>
        <p:spPr/>
        <p:txBody>
          <a:bodyPr/>
          <a:lstStyle/>
          <a:p>
            <a:fld id="{C263D6C4-4840-40CC-AC84-17E24B3B7BDE}" type="slidenum">
              <a:rPr lang="en-US" noProof="0" smtClean="0"/>
              <a:pPr/>
              <a:t>12</a:t>
            </a:fld>
            <a:endParaRPr lang="en-US" noProof="0" dirty="0"/>
          </a:p>
        </p:txBody>
      </p:sp>
      <p:graphicFrame>
        <p:nvGraphicFramePr>
          <p:cNvPr id="4" name="Content Placeholder 3">
            <a:extLst>
              <a:ext uri="{FF2B5EF4-FFF2-40B4-BE49-F238E27FC236}">
                <a16:creationId xmlns:a16="http://schemas.microsoft.com/office/drawing/2014/main" id="{51B46D86-F42C-4161-8A91-62BEC9AB8D25}"/>
              </a:ext>
            </a:extLst>
          </p:cNvPr>
          <p:cNvGraphicFramePr>
            <a:graphicFrameLocks noGrp="1"/>
          </p:cNvGraphicFramePr>
          <p:nvPr>
            <p:ph idx="1"/>
          </p:nvPr>
        </p:nvGraphicFramePr>
        <p:xfrm>
          <a:off x="1512276" y="1512277"/>
          <a:ext cx="7930662" cy="4906539"/>
        </p:xfrm>
        <a:graphic>
          <a:graphicData uri="http://schemas.openxmlformats.org/drawingml/2006/table">
            <a:tbl>
              <a:tblPr firstRow="1" firstCol="1" bandRow="1">
                <a:tableStyleId>{5C22544A-7EE6-4342-B048-85BDC9FD1C3A}</a:tableStyleId>
              </a:tblPr>
              <a:tblGrid>
                <a:gridCol w="2046622">
                  <a:extLst>
                    <a:ext uri="{9D8B030D-6E8A-4147-A177-3AD203B41FA5}">
                      <a16:colId xmlns:a16="http://schemas.microsoft.com/office/drawing/2014/main" val="3957075612"/>
                    </a:ext>
                  </a:extLst>
                </a:gridCol>
                <a:gridCol w="2046622">
                  <a:extLst>
                    <a:ext uri="{9D8B030D-6E8A-4147-A177-3AD203B41FA5}">
                      <a16:colId xmlns:a16="http://schemas.microsoft.com/office/drawing/2014/main" val="1591838794"/>
                    </a:ext>
                  </a:extLst>
                </a:gridCol>
                <a:gridCol w="1918709">
                  <a:extLst>
                    <a:ext uri="{9D8B030D-6E8A-4147-A177-3AD203B41FA5}">
                      <a16:colId xmlns:a16="http://schemas.microsoft.com/office/drawing/2014/main" val="4005847073"/>
                    </a:ext>
                  </a:extLst>
                </a:gridCol>
                <a:gridCol w="1918709">
                  <a:extLst>
                    <a:ext uri="{9D8B030D-6E8A-4147-A177-3AD203B41FA5}">
                      <a16:colId xmlns:a16="http://schemas.microsoft.com/office/drawing/2014/main" val="3046000070"/>
                    </a:ext>
                  </a:extLst>
                </a:gridCol>
              </a:tblGrid>
              <a:tr h="271668">
                <a:tc>
                  <a:txBody>
                    <a:bodyPr/>
                    <a:lstStyle/>
                    <a:p>
                      <a:pPr marL="0" marR="0">
                        <a:lnSpc>
                          <a:spcPct val="107000"/>
                        </a:lnSpc>
                        <a:spcBef>
                          <a:spcPts val="0"/>
                        </a:spcBef>
                        <a:spcAft>
                          <a:spcPts val="0"/>
                        </a:spcAft>
                      </a:pPr>
                      <a:r>
                        <a:rPr lang="en-US" sz="800">
                          <a:effectLst/>
                        </a:rPr>
                        <a:t>ISD</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2612" marR="62612" marT="0" marB="0"/>
                </a:tc>
                <a:tc>
                  <a:txBody>
                    <a:bodyPr/>
                    <a:lstStyle/>
                    <a:p>
                      <a:pPr marL="0" marR="0">
                        <a:lnSpc>
                          <a:spcPct val="107000"/>
                        </a:lnSpc>
                        <a:spcBef>
                          <a:spcPts val="0"/>
                        </a:spcBef>
                        <a:spcAft>
                          <a:spcPts val="0"/>
                        </a:spcAft>
                      </a:pPr>
                      <a:r>
                        <a:rPr lang="en-US" sz="800">
                          <a:effectLst/>
                        </a:rPr>
                        <a:t>School</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2612" marR="62612" marT="0" marB="0"/>
                </a:tc>
                <a:tc>
                  <a:txBody>
                    <a:bodyPr/>
                    <a:lstStyle/>
                    <a:p>
                      <a:pPr marL="0" marR="0">
                        <a:lnSpc>
                          <a:spcPct val="107000"/>
                        </a:lnSpc>
                        <a:spcBef>
                          <a:spcPts val="0"/>
                        </a:spcBef>
                        <a:spcAft>
                          <a:spcPts val="0"/>
                        </a:spcAft>
                      </a:pPr>
                      <a:r>
                        <a:rPr lang="en-US" sz="800">
                          <a:effectLst/>
                        </a:rPr>
                        <a:t>Campus Coach</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2612" marR="62612" marT="0" marB="0"/>
                </a:tc>
                <a:tc>
                  <a:txBody>
                    <a:bodyPr/>
                    <a:lstStyle/>
                    <a:p>
                      <a:pPr marL="0" marR="0">
                        <a:lnSpc>
                          <a:spcPct val="107000"/>
                        </a:lnSpc>
                        <a:spcBef>
                          <a:spcPts val="0"/>
                        </a:spcBef>
                        <a:spcAft>
                          <a:spcPts val="0"/>
                        </a:spcAft>
                      </a:pPr>
                      <a:r>
                        <a:rPr lang="en-US" sz="800">
                          <a:effectLst/>
                        </a:rPr>
                        <a:t>Campus Academic Advisor</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2612" marR="62612" marT="0" marB="0"/>
                </a:tc>
                <a:extLst>
                  <a:ext uri="{0D108BD9-81ED-4DB2-BD59-A6C34878D82A}">
                    <a16:rowId xmlns:a16="http://schemas.microsoft.com/office/drawing/2014/main" val="1058553097"/>
                  </a:ext>
                </a:extLst>
              </a:tr>
              <a:tr h="689648">
                <a:tc>
                  <a:txBody>
                    <a:bodyPr/>
                    <a:lstStyle/>
                    <a:p>
                      <a:pPr marL="0" marR="0">
                        <a:lnSpc>
                          <a:spcPct val="107000"/>
                        </a:lnSpc>
                        <a:spcBef>
                          <a:spcPts val="0"/>
                        </a:spcBef>
                        <a:spcAft>
                          <a:spcPts val="0"/>
                        </a:spcAft>
                      </a:pPr>
                      <a:r>
                        <a:rPr lang="en-US" sz="800">
                          <a:effectLst/>
                        </a:rPr>
                        <a:t>Crowley</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2612" marR="62612" marT="0" marB="0"/>
                </a:tc>
                <a:tc>
                  <a:txBody>
                    <a:bodyPr/>
                    <a:lstStyle/>
                    <a:p>
                      <a:pPr marL="0" marR="0">
                        <a:lnSpc>
                          <a:spcPct val="107000"/>
                        </a:lnSpc>
                        <a:spcBef>
                          <a:spcPts val="0"/>
                        </a:spcBef>
                        <a:spcAft>
                          <a:spcPts val="0"/>
                        </a:spcAft>
                      </a:pPr>
                      <a:r>
                        <a:rPr lang="en-US" sz="800">
                          <a:effectLst/>
                        </a:rPr>
                        <a:t>Crowley High School</a:t>
                      </a:r>
                      <a:endParaRPr lang="en-US" sz="1000">
                        <a:effectLst/>
                      </a:endParaRPr>
                    </a:p>
                    <a:p>
                      <a:pPr marL="0" marR="0">
                        <a:lnSpc>
                          <a:spcPct val="107000"/>
                        </a:lnSpc>
                        <a:spcBef>
                          <a:spcPts val="0"/>
                        </a:spcBef>
                        <a:spcAft>
                          <a:spcPts val="0"/>
                        </a:spcAft>
                      </a:pPr>
                      <a:r>
                        <a:rPr lang="en-US" sz="800">
                          <a:effectLst/>
                        </a:rPr>
                        <a:t>North Crowley High School</a:t>
                      </a:r>
                      <a:endParaRPr lang="en-US" sz="1000">
                        <a:effectLst/>
                      </a:endParaRPr>
                    </a:p>
                    <a:p>
                      <a:pPr marL="0" marR="0">
                        <a:lnSpc>
                          <a:spcPct val="107000"/>
                        </a:lnSpc>
                        <a:spcBef>
                          <a:spcPts val="0"/>
                        </a:spcBef>
                        <a:spcAft>
                          <a:spcPts val="0"/>
                        </a:spcAft>
                      </a:pPr>
                      <a:r>
                        <a:rPr lang="en-US" sz="800">
                          <a:effectLst/>
                        </a:rPr>
                        <a:t>Crowley Collegiate Academy</a:t>
                      </a:r>
                      <a:endParaRPr lang="en-US" sz="1000">
                        <a:effectLst/>
                      </a:endParaRPr>
                    </a:p>
                    <a:p>
                      <a:pPr marL="0" marR="0">
                        <a:lnSpc>
                          <a:spcPct val="107000"/>
                        </a:lnSpc>
                        <a:spcBef>
                          <a:spcPts val="0"/>
                        </a:spcBef>
                        <a:spcAft>
                          <a:spcPts val="0"/>
                        </a:spcAft>
                      </a:pPr>
                      <a:r>
                        <a:rPr lang="en-US" sz="800">
                          <a:effectLst/>
                        </a:rPr>
                        <a:t>Crowley P-Tech</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2612" marR="62612" marT="0" marB="0"/>
                </a:tc>
                <a:tc>
                  <a:txBody>
                    <a:bodyPr/>
                    <a:lstStyle/>
                    <a:p>
                      <a:pPr marL="0" marR="0">
                        <a:lnSpc>
                          <a:spcPct val="107000"/>
                        </a:lnSpc>
                        <a:spcBef>
                          <a:spcPts val="0"/>
                        </a:spcBef>
                        <a:spcAft>
                          <a:spcPts val="0"/>
                        </a:spcAft>
                      </a:pPr>
                      <a:r>
                        <a:rPr lang="en-US" sz="800">
                          <a:effectLst/>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2612" marR="62612" marT="0" marB="0"/>
                </a:tc>
                <a:tc>
                  <a:txBody>
                    <a:bodyPr/>
                    <a:lstStyle/>
                    <a:p>
                      <a:pPr marL="0" marR="0">
                        <a:lnSpc>
                          <a:spcPct val="107000"/>
                        </a:lnSpc>
                        <a:spcBef>
                          <a:spcPts val="0"/>
                        </a:spcBef>
                        <a:spcAft>
                          <a:spcPts val="0"/>
                        </a:spcAft>
                      </a:pPr>
                      <a:r>
                        <a:rPr lang="en-US" sz="800" u="sng">
                          <a:effectLst/>
                          <a:hlinkClick r:id="rId2"/>
                        </a:rPr>
                        <a:t>Cynthia.Dorton@tccd.edu</a:t>
                      </a:r>
                      <a:endParaRPr lang="en-US" sz="1000">
                        <a:effectLst/>
                      </a:endParaRPr>
                    </a:p>
                    <a:p>
                      <a:pPr marL="0" marR="0">
                        <a:lnSpc>
                          <a:spcPct val="107000"/>
                        </a:lnSpc>
                        <a:spcBef>
                          <a:spcPts val="0"/>
                        </a:spcBef>
                        <a:spcAft>
                          <a:spcPts val="0"/>
                        </a:spcAft>
                      </a:pPr>
                      <a:r>
                        <a:rPr lang="en-US" sz="800">
                          <a:effectLst/>
                        </a:rPr>
                        <a:t>817-515-4556</a:t>
                      </a:r>
                      <a:endParaRPr lang="en-US" sz="1000">
                        <a:effectLst/>
                      </a:endParaRPr>
                    </a:p>
                    <a:p>
                      <a:pPr marL="0" marR="0">
                        <a:lnSpc>
                          <a:spcPct val="107000"/>
                        </a:lnSpc>
                        <a:spcBef>
                          <a:spcPts val="0"/>
                        </a:spcBef>
                        <a:spcAft>
                          <a:spcPts val="0"/>
                        </a:spcAft>
                      </a:pPr>
                      <a:r>
                        <a:rPr lang="en-US" sz="800" u="sng">
                          <a:effectLst/>
                          <a:hlinkClick r:id="rId3"/>
                        </a:rPr>
                        <a:t>David.Carrillo@tccd.edu</a:t>
                      </a:r>
                      <a:endParaRPr lang="en-US" sz="1000">
                        <a:effectLst/>
                      </a:endParaRPr>
                    </a:p>
                    <a:p>
                      <a:pPr marL="0" marR="0">
                        <a:lnSpc>
                          <a:spcPct val="107000"/>
                        </a:lnSpc>
                        <a:spcBef>
                          <a:spcPts val="0"/>
                        </a:spcBef>
                        <a:spcAft>
                          <a:spcPts val="0"/>
                        </a:spcAft>
                      </a:pPr>
                      <a:r>
                        <a:rPr lang="en-US" sz="800">
                          <a:effectLst/>
                        </a:rPr>
                        <a:t>817-515-4559</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2612" marR="62612" marT="0" marB="0"/>
                </a:tc>
                <a:extLst>
                  <a:ext uri="{0D108BD9-81ED-4DB2-BD59-A6C34878D82A}">
                    <a16:rowId xmlns:a16="http://schemas.microsoft.com/office/drawing/2014/main" val="2045741903"/>
                  </a:ext>
                </a:extLst>
              </a:tr>
              <a:tr h="423041">
                <a:tc>
                  <a:txBody>
                    <a:bodyPr/>
                    <a:lstStyle/>
                    <a:p>
                      <a:pPr marL="0" marR="0">
                        <a:lnSpc>
                          <a:spcPct val="107000"/>
                        </a:lnSpc>
                        <a:spcBef>
                          <a:spcPts val="0"/>
                        </a:spcBef>
                        <a:spcAft>
                          <a:spcPts val="0"/>
                        </a:spcAft>
                      </a:pPr>
                      <a:r>
                        <a:rPr lang="en-US" sz="800">
                          <a:effectLst/>
                        </a:rPr>
                        <a:t>Everman</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2612" marR="62612" marT="0" marB="0"/>
                </a:tc>
                <a:tc>
                  <a:txBody>
                    <a:bodyPr/>
                    <a:lstStyle/>
                    <a:p>
                      <a:pPr marL="0" marR="0">
                        <a:lnSpc>
                          <a:spcPct val="107000"/>
                        </a:lnSpc>
                        <a:spcBef>
                          <a:spcPts val="0"/>
                        </a:spcBef>
                        <a:spcAft>
                          <a:spcPts val="0"/>
                        </a:spcAft>
                      </a:pPr>
                      <a:r>
                        <a:rPr lang="en-US" sz="800">
                          <a:effectLst/>
                        </a:rPr>
                        <a:t>Everman H.S.</a:t>
                      </a:r>
                      <a:endParaRPr lang="en-US" sz="1000">
                        <a:effectLst/>
                      </a:endParaRPr>
                    </a:p>
                    <a:p>
                      <a:pPr marL="0" marR="0">
                        <a:lnSpc>
                          <a:spcPct val="107000"/>
                        </a:lnSpc>
                        <a:spcBef>
                          <a:spcPts val="0"/>
                        </a:spcBef>
                        <a:spcAft>
                          <a:spcPts val="0"/>
                        </a:spcAft>
                      </a:pPr>
                      <a:r>
                        <a:rPr lang="en-US" sz="800">
                          <a:effectLst/>
                        </a:rPr>
                        <a:t>Everman ECHS</a:t>
                      </a:r>
                      <a:endParaRPr lang="en-US" sz="1000">
                        <a:effectLst/>
                      </a:endParaRPr>
                    </a:p>
                    <a:p>
                      <a:pPr marL="0" marR="0">
                        <a:lnSpc>
                          <a:spcPct val="107000"/>
                        </a:lnSpc>
                        <a:spcBef>
                          <a:spcPts val="0"/>
                        </a:spcBef>
                        <a:spcAft>
                          <a:spcPts val="0"/>
                        </a:spcAft>
                      </a:pPr>
                      <a:r>
                        <a:rPr lang="en-US" sz="800">
                          <a:effectLst/>
                        </a:rPr>
                        <a:t>Evermn P-TECH</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2612" marR="62612"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2612" marR="62612" marT="0" marB="0"/>
                </a:tc>
                <a:tc>
                  <a:txBody>
                    <a:bodyPr/>
                    <a:lstStyle/>
                    <a:p>
                      <a:pPr marL="0" marR="0">
                        <a:lnSpc>
                          <a:spcPct val="107000"/>
                        </a:lnSpc>
                        <a:spcBef>
                          <a:spcPts val="0"/>
                        </a:spcBef>
                        <a:spcAft>
                          <a:spcPts val="0"/>
                        </a:spcAft>
                      </a:pPr>
                      <a:r>
                        <a:rPr lang="en-US" sz="800" u="sng">
                          <a:effectLst/>
                          <a:hlinkClick r:id="rId4"/>
                        </a:rPr>
                        <a:t>Trisha.Johnson@tccd.edu</a:t>
                      </a:r>
                      <a:endParaRPr lang="en-US" sz="1000">
                        <a:effectLst/>
                      </a:endParaRPr>
                    </a:p>
                    <a:p>
                      <a:pPr marL="0" marR="0">
                        <a:lnSpc>
                          <a:spcPct val="107000"/>
                        </a:lnSpc>
                        <a:spcBef>
                          <a:spcPts val="0"/>
                        </a:spcBef>
                        <a:spcAft>
                          <a:spcPts val="0"/>
                        </a:spcAft>
                      </a:pPr>
                      <a:r>
                        <a:rPr lang="en-US" sz="800">
                          <a:effectLst/>
                        </a:rPr>
                        <a:t>817-515-4766</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2612" marR="62612" marT="0" marB="0"/>
                </a:tc>
                <a:extLst>
                  <a:ext uri="{0D108BD9-81ED-4DB2-BD59-A6C34878D82A}">
                    <a16:rowId xmlns:a16="http://schemas.microsoft.com/office/drawing/2014/main" val="431954704"/>
                  </a:ext>
                </a:extLst>
              </a:tr>
              <a:tr h="1138637">
                <a:tc rowSpan="3">
                  <a:txBody>
                    <a:bodyPr/>
                    <a:lstStyle/>
                    <a:p>
                      <a:pPr marL="0" marR="0">
                        <a:lnSpc>
                          <a:spcPct val="107000"/>
                        </a:lnSpc>
                        <a:spcBef>
                          <a:spcPts val="0"/>
                        </a:spcBef>
                        <a:spcAft>
                          <a:spcPts val="0"/>
                        </a:spcAft>
                      </a:pPr>
                      <a:r>
                        <a:rPr lang="en-US" sz="800">
                          <a:effectLst/>
                        </a:rPr>
                        <a:t>Fort Worth</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2612" marR="62612" marT="0" marB="0"/>
                </a:tc>
                <a:tc>
                  <a:txBody>
                    <a:bodyPr/>
                    <a:lstStyle/>
                    <a:p>
                      <a:pPr marL="0" marR="0">
                        <a:lnSpc>
                          <a:spcPct val="107000"/>
                        </a:lnSpc>
                        <a:spcBef>
                          <a:spcPts val="0"/>
                        </a:spcBef>
                        <a:spcAft>
                          <a:spcPts val="0"/>
                        </a:spcAft>
                      </a:pPr>
                      <a:r>
                        <a:rPr lang="en-US" sz="800">
                          <a:effectLst/>
                        </a:rPr>
                        <a:t>Dunbar H.S.</a:t>
                      </a:r>
                      <a:endParaRPr lang="en-US" sz="1000">
                        <a:effectLst/>
                      </a:endParaRPr>
                    </a:p>
                    <a:p>
                      <a:pPr marL="0" marR="0">
                        <a:lnSpc>
                          <a:spcPct val="107000"/>
                        </a:lnSpc>
                        <a:spcBef>
                          <a:spcPts val="0"/>
                        </a:spcBef>
                        <a:spcAft>
                          <a:spcPts val="0"/>
                        </a:spcAft>
                      </a:pPr>
                      <a:r>
                        <a:rPr lang="en-US" sz="800">
                          <a:effectLst/>
                        </a:rPr>
                        <a:t>Dunbar P-TECH</a:t>
                      </a:r>
                      <a:endParaRPr lang="en-US" sz="1000">
                        <a:effectLst/>
                      </a:endParaRPr>
                    </a:p>
                    <a:p>
                      <a:pPr marL="0" marR="0">
                        <a:lnSpc>
                          <a:spcPct val="107000"/>
                        </a:lnSpc>
                        <a:spcBef>
                          <a:spcPts val="0"/>
                        </a:spcBef>
                        <a:spcAft>
                          <a:spcPts val="0"/>
                        </a:spcAft>
                      </a:pPr>
                      <a:r>
                        <a:rPr lang="en-US" sz="800">
                          <a:effectLst/>
                        </a:rPr>
                        <a:t>O.D. Wyatt H.S.</a:t>
                      </a:r>
                      <a:endParaRPr lang="en-US" sz="1000">
                        <a:effectLst/>
                      </a:endParaRPr>
                    </a:p>
                    <a:p>
                      <a:pPr marL="0" marR="0">
                        <a:lnSpc>
                          <a:spcPct val="107000"/>
                        </a:lnSpc>
                        <a:spcBef>
                          <a:spcPts val="0"/>
                        </a:spcBef>
                        <a:spcAft>
                          <a:spcPts val="0"/>
                        </a:spcAft>
                      </a:pPr>
                      <a:r>
                        <a:rPr lang="en-US" sz="800">
                          <a:effectLst/>
                        </a:rPr>
                        <a:t>Collegiate Academy @ O.D. Wyatt </a:t>
                      </a:r>
                      <a:endParaRPr lang="en-US" sz="1000">
                        <a:effectLst/>
                      </a:endParaRPr>
                    </a:p>
                    <a:p>
                      <a:pPr marL="0" marR="0">
                        <a:lnSpc>
                          <a:spcPct val="107000"/>
                        </a:lnSpc>
                        <a:spcBef>
                          <a:spcPts val="0"/>
                        </a:spcBef>
                        <a:spcAft>
                          <a:spcPts val="0"/>
                        </a:spcAft>
                      </a:pPr>
                      <a:r>
                        <a:rPr lang="en-US" sz="800">
                          <a:effectLst/>
                        </a:rPr>
                        <a:t>Polytechnic H.S.</a:t>
                      </a:r>
                      <a:endParaRPr lang="en-US" sz="1000">
                        <a:effectLst/>
                      </a:endParaRPr>
                    </a:p>
                    <a:p>
                      <a:pPr marL="0" marR="0">
                        <a:lnSpc>
                          <a:spcPct val="107000"/>
                        </a:lnSpc>
                        <a:spcBef>
                          <a:spcPts val="0"/>
                        </a:spcBef>
                        <a:spcAft>
                          <a:spcPts val="0"/>
                        </a:spcAft>
                      </a:pPr>
                      <a:r>
                        <a:rPr lang="en-US" sz="800">
                          <a:effectLst/>
                        </a:rPr>
                        <a:t>Education P-TECH @Polytechnic HS</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2612" marR="62612" marT="0" marB="0"/>
                </a:tc>
                <a:tc>
                  <a:txBody>
                    <a:bodyPr/>
                    <a:lstStyle/>
                    <a:p>
                      <a:pPr marL="0" marR="0" algn="ctr">
                        <a:lnSpc>
                          <a:spcPct val="107000"/>
                        </a:lnSpc>
                        <a:spcBef>
                          <a:spcPts val="0"/>
                        </a:spcBef>
                        <a:spcAft>
                          <a:spcPts val="0"/>
                        </a:spcAft>
                      </a:pPr>
                      <a:endParaRPr lang="en-US" sz="800">
                        <a:effectLst/>
                      </a:endParaRPr>
                    </a:p>
                    <a:p>
                      <a:pPr marL="0" marR="0">
                        <a:lnSpc>
                          <a:spcPct val="107000"/>
                        </a:lnSpc>
                        <a:spcBef>
                          <a:spcPts val="0"/>
                        </a:spcBef>
                        <a:spcAft>
                          <a:spcPts val="0"/>
                        </a:spcAft>
                      </a:pPr>
                      <a:r>
                        <a:rPr lang="en-US" sz="800">
                          <a:effectLst/>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2612" marR="62612" marT="0" marB="0"/>
                </a:tc>
                <a:tc>
                  <a:txBody>
                    <a:bodyPr/>
                    <a:lstStyle/>
                    <a:p>
                      <a:pPr marL="0" marR="0">
                        <a:lnSpc>
                          <a:spcPct val="107000"/>
                        </a:lnSpc>
                        <a:spcBef>
                          <a:spcPts val="0"/>
                        </a:spcBef>
                        <a:spcAft>
                          <a:spcPts val="0"/>
                        </a:spcAft>
                      </a:pPr>
                      <a:r>
                        <a:rPr lang="en-US" sz="800" u="sng">
                          <a:effectLst/>
                          <a:hlinkClick r:id="rId5"/>
                        </a:rPr>
                        <a:t>Joan.Gomez-Ghannou@tccd.edu</a:t>
                      </a:r>
                      <a:endParaRPr lang="en-US" sz="1000">
                        <a:effectLst/>
                      </a:endParaRPr>
                    </a:p>
                    <a:p>
                      <a:pPr marL="0" marR="0">
                        <a:lnSpc>
                          <a:spcPct val="107000"/>
                        </a:lnSpc>
                        <a:spcBef>
                          <a:spcPts val="0"/>
                        </a:spcBef>
                        <a:spcAft>
                          <a:spcPts val="0"/>
                        </a:spcAft>
                      </a:pPr>
                      <a:r>
                        <a:rPr lang="en-US" sz="800">
                          <a:effectLst/>
                        </a:rPr>
                        <a:t>817-515-1570</a:t>
                      </a:r>
                      <a:endParaRPr lang="en-US" sz="1000">
                        <a:effectLst/>
                      </a:endParaRPr>
                    </a:p>
                    <a:p>
                      <a:pPr marL="0" marR="0">
                        <a:lnSpc>
                          <a:spcPct val="107000"/>
                        </a:lnSpc>
                        <a:spcBef>
                          <a:spcPts val="0"/>
                        </a:spcBef>
                        <a:spcAft>
                          <a:spcPts val="0"/>
                        </a:spcAft>
                      </a:pPr>
                      <a:r>
                        <a:rPr lang="en-US" sz="800" u="sng">
                          <a:effectLst/>
                          <a:hlinkClick r:id="rId6"/>
                        </a:rPr>
                        <a:t>Lemarian.Wallace@tccd.edu</a:t>
                      </a:r>
                      <a:endParaRPr lang="en-US" sz="1000">
                        <a:effectLst/>
                      </a:endParaRPr>
                    </a:p>
                    <a:p>
                      <a:pPr marL="0" marR="0">
                        <a:lnSpc>
                          <a:spcPct val="107000"/>
                        </a:lnSpc>
                        <a:spcBef>
                          <a:spcPts val="0"/>
                        </a:spcBef>
                        <a:spcAft>
                          <a:spcPts val="0"/>
                        </a:spcAft>
                      </a:pPr>
                      <a:r>
                        <a:rPr lang="en-US" sz="800">
                          <a:effectLst/>
                        </a:rPr>
                        <a:t>817-515-4056</a:t>
                      </a:r>
                      <a:endParaRPr lang="en-US" sz="1000">
                        <a:effectLst/>
                      </a:endParaRPr>
                    </a:p>
                    <a:p>
                      <a:pPr marL="0" marR="0">
                        <a:lnSpc>
                          <a:spcPct val="107000"/>
                        </a:lnSpc>
                        <a:spcBef>
                          <a:spcPts val="0"/>
                        </a:spcBef>
                        <a:spcAft>
                          <a:spcPts val="0"/>
                        </a:spcAft>
                      </a:pPr>
                      <a:r>
                        <a:rPr lang="en-US" sz="800" u="sng">
                          <a:effectLst/>
                          <a:hlinkClick r:id="rId3"/>
                        </a:rPr>
                        <a:t>David.Carrillo@tccd.edu</a:t>
                      </a:r>
                      <a:endParaRPr lang="en-US" sz="1000">
                        <a:effectLst/>
                      </a:endParaRPr>
                    </a:p>
                    <a:p>
                      <a:pPr marL="0" marR="0">
                        <a:lnSpc>
                          <a:spcPct val="107000"/>
                        </a:lnSpc>
                        <a:spcBef>
                          <a:spcPts val="0"/>
                        </a:spcBef>
                        <a:spcAft>
                          <a:spcPts val="0"/>
                        </a:spcAft>
                      </a:pPr>
                      <a:r>
                        <a:rPr lang="en-US" sz="800">
                          <a:effectLst/>
                        </a:rPr>
                        <a:t>817-515-4559</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2612" marR="62612" marT="0" marB="0"/>
                </a:tc>
                <a:extLst>
                  <a:ext uri="{0D108BD9-81ED-4DB2-BD59-A6C34878D82A}">
                    <a16:rowId xmlns:a16="http://schemas.microsoft.com/office/drawing/2014/main" val="73796562"/>
                  </a:ext>
                </a:extLst>
              </a:tr>
              <a:tr h="311506">
                <a:tc vMerge="1">
                  <a:txBody>
                    <a:bodyPr/>
                    <a:lstStyle/>
                    <a:p>
                      <a:endParaRPr lang="en-US"/>
                    </a:p>
                  </a:txBody>
                  <a:tcPr/>
                </a:tc>
                <a:tc>
                  <a:txBody>
                    <a:bodyPr/>
                    <a:lstStyle/>
                    <a:p>
                      <a:pPr marL="0" marR="0">
                        <a:lnSpc>
                          <a:spcPct val="107000"/>
                        </a:lnSpc>
                        <a:spcBef>
                          <a:spcPts val="0"/>
                        </a:spcBef>
                        <a:spcAft>
                          <a:spcPts val="0"/>
                        </a:spcAft>
                      </a:pPr>
                      <a:r>
                        <a:rPr lang="en-US" sz="800">
                          <a:effectLst/>
                        </a:rPr>
                        <a:t>South Hills H.S.</a:t>
                      </a:r>
                      <a:endParaRPr lang="en-US" sz="1000">
                        <a:effectLst/>
                      </a:endParaRPr>
                    </a:p>
                    <a:p>
                      <a:pPr marL="0" marR="0">
                        <a:lnSpc>
                          <a:spcPct val="107000"/>
                        </a:lnSpc>
                        <a:spcBef>
                          <a:spcPts val="0"/>
                        </a:spcBef>
                        <a:spcAft>
                          <a:spcPts val="0"/>
                        </a:spcAft>
                      </a:pPr>
                      <a:r>
                        <a:rPr lang="en-US" sz="800">
                          <a:effectLst/>
                        </a:rPr>
                        <a:t>P-TECH @ South Hills H.S.</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2612" marR="62612" marT="0" marB="0"/>
                </a:tc>
                <a:tc>
                  <a:txBody>
                    <a:bodyPr/>
                    <a:lstStyle/>
                    <a:p>
                      <a:pPr marL="0" marR="0">
                        <a:lnSpc>
                          <a:spcPct val="107000"/>
                        </a:lnSpc>
                        <a:spcBef>
                          <a:spcPts val="0"/>
                        </a:spcBef>
                        <a:spcAft>
                          <a:spcPts val="0"/>
                        </a:spcAft>
                      </a:pPr>
                      <a:r>
                        <a:rPr lang="en-US" sz="800">
                          <a:effectLst/>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2612" marR="62612" marT="0" marB="0"/>
                </a:tc>
                <a:tc>
                  <a:txBody>
                    <a:bodyPr/>
                    <a:lstStyle/>
                    <a:p>
                      <a:pPr marL="0" marR="0">
                        <a:lnSpc>
                          <a:spcPct val="107000"/>
                        </a:lnSpc>
                        <a:spcBef>
                          <a:spcPts val="0"/>
                        </a:spcBef>
                        <a:spcAft>
                          <a:spcPts val="0"/>
                        </a:spcAft>
                      </a:pPr>
                      <a:r>
                        <a:rPr lang="en-US" sz="800" u="sng">
                          <a:effectLst/>
                          <a:hlinkClick r:id="rId7"/>
                        </a:rPr>
                        <a:t>Kelly.Greene@tccd.edu</a:t>
                      </a:r>
                      <a:endParaRPr lang="en-US" sz="1000">
                        <a:effectLst/>
                      </a:endParaRPr>
                    </a:p>
                    <a:p>
                      <a:pPr marL="0" marR="0">
                        <a:lnSpc>
                          <a:spcPct val="107000"/>
                        </a:lnSpc>
                        <a:spcBef>
                          <a:spcPts val="0"/>
                        </a:spcBef>
                        <a:spcAft>
                          <a:spcPts val="0"/>
                        </a:spcAft>
                      </a:pPr>
                      <a:r>
                        <a:rPr lang="en-US" sz="800">
                          <a:effectLst/>
                        </a:rPr>
                        <a:t>817-515-4289</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2612" marR="62612" marT="0" marB="0"/>
                </a:tc>
                <a:extLst>
                  <a:ext uri="{0D108BD9-81ED-4DB2-BD59-A6C34878D82A}">
                    <a16:rowId xmlns:a16="http://schemas.microsoft.com/office/drawing/2014/main" val="30473648"/>
                  </a:ext>
                </a:extLst>
              </a:tr>
              <a:tr h="1424875">
                <a:tc vMerge="1">
                  <a:txBody>
                    <a:bodyPr/>
                    <a:lstStyle/>
                    <a:p>
                      <a:endParaRPr lang="en-US"/>
                    </a:p>
                  </a:txBody>
                  <a:tcPr/>
                </a:tc>
                <a:tc>
                  <a:txBody>
                    <a:bodyPr/>
                    <a:lstStyle/>
                    <a:p>
                      <a:pPr marL="0" marR="0">
                        <a:lnSpc>
                          <a:spcPct val="107000"/>
                        </a:lnSpc>
                        <a:spcBef>
                          <a:spcPts val="0"/>
                        </a:spcBef>
                        <a:spcAft>
                          <a:spcPts val="0"/>
                        </a:spcAft>
                      </a:pPr>
                      <a:r>
                        <a:rPr lang="en-US" sz="800">
                          <a:effectLst/>
                        </a:rPr>
                        <a:t>Southwest H.S</a:t>
                      </a:r>
                      <a:endParaRPr lang="en-US" sz="1000">
                        <a:effectLst/>
                      </a:endParaRPr>
                    </a:p>
                    <a:p>
                      <a:pPr marL="0" marR="0">
                        <a:lnSpc>
                          <a:spcPct val="107000"/>
                        </a:lnSpc>
                        <a:spcBef>
                          <a:spcPts val="0"/>
                        </a:spcBef>
                        <a:spcAft>
                          <a:spcPts val="0"/>
                        </a:spcAft>
                      </a:pPr>
                      <a:r>
                        <a:rPr lang="en-US" sz="800">
                          <a:effectLst/>
                        </a:rPr>
                        <a:t>Southwest Collegiate Academy</a:t>
                      </a:r>
                      <a:endParaRPr lang="en-US" sz="1000">
                        <a:effectLst/>
                      </a:endParaRPr>
                    </a:p>
                    <a:p>
                      <a:pPr marL="0" marR="0">
                        <a:lnSpc>
                          <a:spcPct val="107000"/>
                        </a:lnSpc>
                        <a:spcBef>
                          <a:spcPts val="0"/>
                        </a:spcBef>
                        <a:spcAft>
                          <a:spcPts val="0"/>
                        </a:spcAft>
                      </a:pPr>
                      <a:r>
                        <a:rPr lang="en-US" sz="800">
                          <a:effectLst/>
                        </a:rPr>
                        <a:t>TCC South Ft. Worth Collegiate Hs</a:t>
                      </a:r>
                      <a:endParaRPr lang="en-US" sz="1000">
                        <a:effectLst/>
                      </a:endParaRPr>
                    </a:p>
                    <a:p>
                      <a:pPr marL="0" marR="0">
                        <a:lnSpc>
                          <a:spcPct val="107000"/>
                        </a:lnSpc>
                        <a:spcBef>
                          <a:spcPts val="0"/>
                        </a:spcBef>
                        <a:spcAft>
                          <a:spcPts val="0"/>
                        </a:spcAft>
                      </a:pPr>
                      <a:r>
                        <a:rPr lang="en-US" sz="800">
                          <a:effectLst/>
                        </a:rPr>
                        <a:t> </a:t>
                      </a:r>
                      <a:endParaRPr lang="en-US" sz="1000">
                        <a:effectLst/>
                      </a:endParaRPr>
                    </a:p>
                    <a:p>
                      <a:pPr marL="0" marR="0">
                        <a:lnSpc>
                          <a:spcPct val="107000"/>
                        </a:lnSpc>
                        <a:spcBef>
                          <a:spcPts val="0"/>
                        </a:spcBef>
                        <a:spcAft>
                          <a:spcPts val="0"/>
                        </a:spcAft>
                      </a:pPr>
                      <a:r>
                        <a:rPr lang="en-US" sz="800">
                          <a:effectLst/>
                        </a:rPr>
                        <a:t>Young Men’s Leadership Academy</a:t>
                      </a:r>
                      <a:endParaRPr lang="en-US" sz="1000">
                        <a:effectLst/>
                      </a:endParaRPr>
                    </a:p>
                    <a:p>
                      <a:pPr marL="0" marR="0">
                        <a:lnSpc>
                          <a:spcPct val="107000"/>
                        </a:lnSpc>
                        <a:spcBef>
                          <a:spcPts val="0"/>
                        </a:spcBef>
                        <a:spcAft>
                          <a:spcPts val="0"/>
                        </a:spcAft>
                      </a:pPr>
                      <a:r>
                        <a:rPr lang="en-US" sz="800">
                          <a:effectLst/>
                        </a:rPr>
                        <a:t> </a:t>
                      </a:r>
                      <a:endParaRPr lang="en-US" sz="1000">
                        <a:effectLst/>
                      </a:endParaRPr>
                    </a:p>
                    <a:p>
                      <a:pPr marL="0" marR="0">
                        <a:lnSpc>
                          <a:spcPct val="107000"/>
                        </a:lnSpc>
                        <a:spcBef>
                          <a:spcPts val="0"/>
                        </a:spcBef>
                        <a:spcAft>
                          <a:spcPts val="0"/>
                        </a:spcAft>
                      </a:pPr>
                      <a:r>
                        <a:rPr lang="en-US" sz="800">
                          <a:effectLst/>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2612" marR="62612" marT="0" marB="0"/>
                </a:tc>
                <a:tc>
                  <a:txBody>
                    <a:bodyPr/>
                    <a:lstStyle/>
                    <a:p>
                      <a:pPr marL="0" marR="0" algn="ctr">
                        <a:lnSpc>
                          <a:spcPct val="107000"/>
                        </a:lnSpc>
                        <a:spcBef>
                          <a:spcPts val="0"/>
                        </a:spcBef>
                        <a:spcAft>
                          <a:spcPts val="0"/>
                        </a:spcAft>
                      </a:pPr>
                      <a:endParaRPr lang="en-US" sz="800">
                        <a:effectLst/>
                      </a:endParaRPr>
                    </a:p>
                    <a:p>
                      <a:pPr marL="0" marR="0">
                        <a:lnSpc>
                          <a:spcPct val="107000"/>
                        </a:lnSpc>
                        <a:spcBef>
                          <a:spcPts val="0"/>
                        </a:spcBef>
                        <a:spcAft>
                          <a:spcPts val="0"/>
                        </a:spcAft>
                      </a:pPr>
                      <a:r>
                        <a:rPr lang="en-US" sz="800">
                          <a:effectLst/>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2612" marR="62612" marT="0" marB="0"/>
                </a:tc>
                <a:tc>
                  <a:txBody>
                    <a:bodyPr/>
                    <a:lstStyle/>
                    <a:p>
                      <a:pPr marL="0" marR="0">
                        <a:lnSpc>
                          <a:spcPct val="107000"/>
                        </a:lnSpc>
                        <a:spcBef>
                          <a:spcPts val="0"/>
                        </a:spcBef>
                        <a:spcAft>
                          <a:spcPts val="0"/>
                        </a:spcAft>
                      </a:pPr>
                      <a:r>
                        <a:rPr lang="en-US" sz="800" u="sng">
                          <a:effectLst/>
                          <a:hlinkClick r:id="rId7"/>
                        </a:rPr>
                        <a:t>Kelly.Greene@tccd.edu</a:t>
                      </a:r>
                      <a:endParaRPr lang="en-US" sz="1000">
                        <a:effectLst/>
                      </a:endParaRPr>
                    </a:p>
                    <a:p>
                      <a:pPr marL="0" marR="0">
                        <a:lnSpc>
                          <a:spcPct val="107000"/>
                        </a:lnSpc>
                        <a:spcBef>
                          <a:spcPts val="0"/>
                        </a:spcBef>
                        <a:spcAft>
                          <a:spcPts val="0"/>
                        </a:spcAft>
                      </a:pPr>
                      <a:r>
                        <a:rPr lang="en-US" sz="800">
                          <a:effectLst/>
                        </a:rPr>
                        <a:t>817-515-4289</a:t>
                      </a:r>
                      <a:endParaRPr lang="en-US" sz="1000">
                        <a:effectLst/>
                      </a:endParaRPr>
                    </a:p>
                    <a:p>
                      <a:pPr marL="0" marR="0">
                        <a:lnSpc>
                          <a:spcPct val="107000"/>
                        </a:lnSpc>
                        <a:spcBef>
                          <a:spcPts val="0"/>
                        </a:spcBef>
                        <a:spcAft>
                          <a:spcPts val="0"/>
                        </a:spcAft>
                      </a:pPr>
                      <a:r>
                        <a:rPr lang="en-US" sz="800" u="sng">
                          <a:effectLst/>
                          <a:hlinkClick r:id="rId2"/>
                        </a:rPr>
                        <a:t>Cynthia.Dorton@tccd.edu</a:t>
                      </a:r>
                      <a:endParaRPr lang="en-US" sz="1000">
                        <a:effectLst/>
                      </a:endParaRPr>
                    </a:p>
                    <a:p>
                      <a:pPr marL="0" marR="0">
                        <a:lnSpc>
                          <a:spcPct val="107000"/>
                        </a:lnSpc>
                        <a:spcBef>
                          <a:spcPts val="0"/>
                        </a:spcBef>
                        <a:spcAft>
                          <a:spcPts val="0"/>
                        </a:spcAft>
                      </a:pPr>
                      <a:r>
                        <a:rPr lang="en-US" sz="800">
                          <a:effectLst/>
                        </a:rPr>
                        <a:t>817-515-4556</a:t>
                      </a:r>
                      <a:endParaRPr lang="en-US" sz="1000">
                        <a:effectLst/>
                      </a:endParaRPr>
                    </a:p>
                    <a:p>
                      <a:pPr marL="0" marR="0">
                        <a:lnSpc>
                          <a:spcPct val="107000"/>
                        </a:lnSpc>
                        <a:spcBef>
                          <a:spcPts val="0"/>
                        </a:spcBef>
                        <a:spcAft>
                          <a:spcPts val="0"/>
                        </a:spcAft>
                      </a:pPr>
                      <a:r>
                        <a:rPr lang="en-US" sz="800" u="sng">
                          <a:effectLst/>
                          <a:hlinkClick r:id="rId6"/>
                        </a:rPr>
                        <a:t>Lemarian.Wallace@tccd.edu</a:t>
                      </a:r>
                      <a:endParaRPr lang="en-US" sz="1000">
                        <a:effectLst/>
                      </a:endParaRPr>
                    </a:p>
                    <a:p>
                      <a:pPr marL="0" marR="0">
                        <a:lnSpc>
                          <a:spcPct val="107000"/>
                        </a:lnSpc>
                        <a:spcBef>
                          <a:spcPts val="0"/>
                        </a:spcBef>
                        <a:spcAft>
                          <a:spcPts val="0"/>
                        </a:spcAft>
                      </a:pPr>
                      <a:r>
                        <a:rPr lang="en-US" sz="800">
                          <a:effectLst/>
                        </a:rPr>
                        <a:t>817-515-4056</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2612" marR="62612" marT="0" marB="0"/>
                </a:tc>
                <a:extLst>
                  <a:ext uri="{0D108BD9-81ED-4DB2-BD59-A6C34878D82A}">
                    <a16:rowId xmlns:a16="http://schemas.microsoft.com/office/drawing/2014/main" val="2500878385"/>
                  </a:ext>
                </a:extLst>
              </a:tr>
              <a:tr h="367242">
                <a:tc rowSpan="2">
                  <a:txBody>
                    <a:bodyPr/>
                    <a:lstStyle/>
                    <a:p>
                      <a:pPr marL="0" marR="0">
                        <a:lnSpc>
                          <a:spcPct val="107000"/>
                        </a:lnSpc>
                        <a:spcBef>
                          <a:spcPts val="0"/>
                        </a:spcBef>
                        <a:spcAft>
                          <a:spcPts val="0"/>
                        </a:spcAft>
                      </a:pPr>
                      <a:r>
                        <a:rPr lang="en-US" sz="800">
                          <a:effectLst/>
                        </a:rPr>
                        <a:t>Private/Charter Schools</a:t>
                      </a:r>
                      <a:endParaRPr lang="en-US" sz="1000">
                        <a:effectLst/>
                      </a:endParaRPr>
                    </a:p>
                    <a:p>
                      <a:pPr marL="0" marR="0">
                        <a:lnSpc>
                          <a:spcPct val="107000"/>
                        </a:lnSpc>
                        <a:spcBef>
                          <a:spcPts val="0"/>
                        </a:spcBef>
                        <a:spcAft>
                          <a:spcPts val="0"/>
                        </a:spcAft>
                      </a:pPr>
                      <a:r>
                        <a:rPr lang="en-US" sz="800">
                          <a:effectLst/>
                        </a:rPr>
                        <a:t>Kennedale</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2612" marR="62612" marT="0" marB="0"/>
                </a:tc>
                <a:tc>
                  <a:txBody>
                    <a:bodyPr/>
                    <a:lstStyle/>
                    <a:p>
                      <a:pPr marL="0" marR="0">
                        <a:lnSpc>
                          <a:spcPct val="107000"/>
                        </a:lnSpc>
                        <a:spcBef>
                          <a:spcPts val="0"/>
                        </a:spcBef>
                        <a:spcAft>
                          <a:spcPts val="0"/>
                        </a:spcAft>
                      </a:pPr>
                      <a:r>
                        <a:rPr lang="en-US" sz="800">
                          <a:effectLst/>
                        </a:rPr>
                        <a:t>Harmony School of Innovation</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2612" marR="62612" marT="0" marB="0"/>
                </a:tc>
                <a:tc>
                  <a:txBody>
                    <a:bodyPr/>
                    <a:lstStyle/>
                    <a:p>
                      <a:pPr marL="0" marR="0">
                        <a:lnSpc>
                          <a:spcPct val="107000"/>
                        </a:lnSpc>
                        <a:spcBef>
                          <a:spcPts val="0"/>
                        </a:spcBef>
                        <a:spcAft>
                          <a:spcPts val="0"/>
                        </a:spcAft>
                      </a:pPr>
                      <a:r>
                        <a:rPr lang="en-US" sz="800">
                          <a:effectLst/>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2612" marR="62612" marT="0" marB="0"/>
                </a:tc>
                <a:tc>
                  <a:txBody>
                    <a:bodyPr/>
                    <a:lstStyle/>
                    <a:p>
                      <a:pPr marL="0" marR="0">
                        <a:lnSpc>
                          <a:spcPct val="107000"/>
                        </a:lnSpc>
                        <a:spcBef>
                          <a:spcPts val="0"/>
                        </a:spcBef>
                        <a:spcAft>
                          <a:spcPts val="0"/>
                        </a:spcAft>
                      </a:pPr>
                      <a:r>
                        <a:rPr lang="en-US" sz="800" u="sng">
                          <a:effectLst/>
                          <a:hlinkClick r:id="rId8"/>
                        </a:rPr>
                        <a:t>Carl.Scherrieb@tccd.edu</a:t>
                      </a:r>
                      <a:endParaRPr lang="en-US" sz="1000">
                        <a:effectLst/>
                      </a:endParaRPr>
                    </a:p>
                    <a:p>
                      <a:pPr marL="0" marR="0">
                        <a:lnSpc>
                          <a:spcPct val="107000"/>
                        </a:lnSpc>
                        <a:spcBef>
                          <a:spcPts val="0"/>
                        </a:spcBef>
                        <a:spcAft>
                          <a:spcPts val="0"/>
                        </a:spcAft>
                      </a:pPr>
                      <a:r>
                        <a:rPr lang="en-US" sz="800">
                          <a:effectLst/>
                        </a:rPr>
                        <a:t>817-515-4735</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2612" marR="62612" marT="0" marB="0"/>
                </a:tc>
                <a:extLst>
                  <a:ext uri="{0D108BD9-81ED-4DB2-BD59-A6C34878D82A}">
                    <a16:rowId xmlns:a16="http://schemas.microsoft.com/office/drawing/2014/main" val="1045095759"/>
                  </a:ext>
                </a:extLst>
              </a:tr>
              <a:tr h="279922">
                <a:tc vMerge="1">
                  <a:txBody>
                    <a:bodyPr/>
                    <a:lstStyle/>
                    <a:p>
                      <a:endParaRPr lang="en-US"/>
                    </a:p>
                  </a:txBody>
                  <a:tcPr/>
                </a:tc>
                <a:tc>
                  <a:txBody>
                    <a:bodyPr/>
                    <a:lstStyle/>
                    <a:p>
                      <a:pPr marL="0" marR="0">
                        <a:lnSpc>
                          <a:spcPct val="107000"/>
                        </a:lnSpc>
                        <a:spcBef>
                          <a:spcPts val="0"/>
                        </a:spcBef>
                        <a:spcAft>
                          <a:spcPts val="0"/>
                        </a:spcAft>
                      </a:pPr>
                      <a:r>
                        <a:rPr lang="en-US" sz="800">
                          <a:effectLst/>
                        </a:rPr>
                        <a:t>Kennedale H.S.</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2612" marR="62612" marT="0" marB="0"/>
                </a:tc>
                <a:tc>
                  <a:txBody>
                    <a:bodyPr/>
                    <a:lstStyle/>
                    <a:p>
                      <a:pPr marL="0" marR="0">
                        <a:lnSpc>
                          <a:spcPct val="107000"/>
                        </a:lnSpc>
                        <a:spcBef>
                          <a:spcPts val="0"/>
                        </a:spcBef>
                        <a:spcAft>
                          <a:spcPts val="0"/>
                        </a:spcAft>
                      </a:pPr>
                      <a:r>
                        <a:rPr lang="en-US" sz="800">
                          <a:effectLst/>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2612" marR="62612" marT="0" marB="0"/>
                </a:tc>
                <a:tc>
                  <a:txBody>
                    <a:bodyPr/>
                    <a:lstStyle/>
                    <a:p>
                      <a:pPr marL="0" marR="0">
                        <a:lnSpc>
                          <a:spcPct val="107000"/>
                        </a:lnSpc>
                        <a:spcBef>
                          <a:spcPts val="0"/>
                        </a:spcBef>
                        <a:spcAft>
                          <a:spcPts val="0"/>
                        </a:spcAft>
                      </a:pPr>
                      <a:r>
                        <a:rPr lang="en-US" sz="800" u="sng" dirty="0">
                          <a:effectLst/>
                          <a:hlinkClick r:id="rId8"/>
                        </a:rPr>
                        <a:t>Carl.Scherrieb@tccd.edu</a:t>
                      </a:r>
                      <a:endParaRPr lang="en-US" sz="1000" dirty="0">
                        <a:effectLst/>
                      </a:endParaRPr>
                    </a:p>
                    <a:p>
                      <a:pPr marL="0" marR="0">
                        <a:lnSpc>
                          <a:spcPct val="107000"/>
                        </a:lnSpc>
                        <a:spcBef>
                          <a:spcPts val="0"/>
                        </a:spcBef>
                        <a:spcAft>
                          <a:spcPts val="0"/>
                        </a:spcAft>
                      </a:pPr>
                      <a:r>
                        <a:rPr lang="en-US" sz="800" dirty="0">
                          <a:effectLst/>
                        </a:rPr>
                        <a:t>817-515-4735</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2612" marR="62612" marT="0" marB="0"/>
                </a:tc>
                <a:extLst>
                  <a:ext uri="{0D108BD9-81ED-4DB2-BD59-A6C34878D82A}">
                    <a16:rowId xmlns:a16="http://schemas.microsoft.com/office/drawing/2014/main" val="3319312953"/>
                  </a:ext>
                </a:extLst>
              </a:tr>
            </a:tbl>
          </a:graphicData>
        </a:graphic>
      </p:graphicFrame>
    </p:spTree>
    <p:extLst>
      <p:ext uri="{BB962C8B-B14F-4D97-AF65-F5344CB8AC3E}">
        <p14:creationId xmlns:p14="http://schemas.microsoft.com/office/powerpoint/2010/main" val="42399091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BE5BF-9922-45FB-8F3F-4446D40A051B}"/>
              </a:ext>
            </a:extLst>
          </p:cNvPr>
          <p:cNvSpPr>
            <a:spLocks noGrp="1"/>
          </p:cNvSpPr>
          <p:nvPr>
            <p:ph type="ctrTitle"/>
          </p:nvPr>
        </p:nvSpPr>
        <p:spPr>
          <a:xfrm>
            <a:off x="4282175" y="1870745"/>
            <a:ext cx="7077456" cy="1907715"/>
          </a:xfrm>
        </p:spPr>
        <p:txBody>
          <a:bodyPr/>
          <a:lstStyle/>
          <a:p>
            <a:r>
              <a:rPr lang="en-US" dirty="0">
                <a:solidFill>
                  <a:schemeClr val="bg1"/>
                </a:solidFill>
              </a:rPr>
              <a:t>Testing Services</a:t>
            </a:r>
          </a:p>
        </p:txBody>
      </p:sp>
      <p:sp>
        <p:nvSpPr>
          <p:cNvPr id="3" name="Subtitle 2">
            <a:extLst>
              <a:ext uri="{FF2B5EF4-FFF2-40B4-BE49-F238E27FC236}">
                <a16:creationId xmlns:a16="http://schemas.microsoft.com/office/drawing/2014/main" id="{0D537F64-4C96-4AA8-BB21-E8053A3186DD}"/>
              </a:ext>
            </a:extLst>
          </p:cNvPr>
          <p:cNvSpPr>
            <a:spLocks noGrp="1"/>
          </p:cNvSpPr>
          <p:nvPr>
            <p:ph type="subTitle" idx="1"/>
          </p:nvPr>
        </p:nvSpPr>
        <p:spPr>
          <a:xfrm>
            <a:off x="4142105" y="3843978"/>
            <a:ext cx="7077456" cy="868680"/>
          </a:xfrm>
        </p:spPr>
        <p:txBody>
          <a:bodyPr>
            <a:normAutofit/>
          </a:bodyPr>
          <a:lstStyle/>
          <a:p>
            <a:pPr marL="0" indent="0">
              <a:buNone/>
            </a:pPr>
            <a:r>
              <a:rPr lang="en-US" u="sng" dirty="0">
                <a:solidFill>
                  <a:schemeClr val="bg1"/>
                </a:solidFill>
              </a:rPr>
              <a:t>Shawn Taylor-Smith</a:t>
            </a:r>
          </a:p>
          <a:p>
            <a:pPr marL="0" indent="0">
              <a:buNone/>
            </a:pPr>
            <a:r>
              <a:rPr lang="en-US" u="sng" dirty="0">
                <a:solidFill>
                  <a:schemeClr val="bg1"/>
                </a:solidFill>
              </a:rPr>
              <a:t>Testing Coordinator</a:t>
            </a:r>
          </a:p>
        </p:txBody>
      </p:sp>
      <p:pic>
        <p:nvPicPr>
          <p:cNvPr id="4" name="Picture 3" descr="Toro - Tarrant County College">
            <a:extLst>
              <a:ext uri="{FF2B5EF4-FFF2-40B4-BE49-F238E27FC236}">
                <a16:creationId xmlns:a16="http://schemas.microsoft.com/office/drawing/2014/main" id="{7E218FCD-FB92-4F51-9207-EDE84DBFCE1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3423738"/>
            <a:ext cx="4142105" cy="3434262"/>
          </a:xfrm>
          <a:prstGeom prst="rect">
            <a:avLst/>
          </a:prstGeom>
          <a:noFill/>
          <a:ln>
            <a:noFill/>
          </a:ln>
        </p:spPr>
      </p:pic>
    </p:spTree>
    <p:extLst>
      <p:ext uri="{BB962C8B-B14F-4D97-AF65-F5344CB8AC3E}">
        <p14:creationId xmlns:p14="http://schemas.microsoft.com/office/powerpoint/2010/main" val="2633868108"/>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24BF10-2B55-43AB-9F77-F1A1410384A9}"/>
              </a:ext>
            </a:extLst>
          </p:cNvPr>
          <p:cNvSpPr>
            <a:spLocks noGrp="1"/>
          </p:cNvSpPr>
          <p:nvPr>
            <p:ph type="sldNum" sz="quarter" idx="12"/>
          </p:nvPr>
        </p:nvSpPr>
        <p:spPr/>
        <p:txBody>
          <a:bodyPr/>
          <a:lstStyle/>
          <a:p>
            <a:fld id="{C263D6C4-4840-40CC-AC84-17E24B3B7BDE}" type="slidenum">
              <a:rPr lang="en-US" smtClean="0"/>
              <a:pPr/>
              <a:t>14</a:t>
            </a:fld>
            <a:endParaRPr lang="en-US" dirty="0"/>
          </a:p>
        </p:txBody>
      </p:sp>
      <p:sp>
        <p:nvSpPr>
          <p:cNvPr id="6" name="TextBox 5">
            <a:extLst>
              <a:ext uri="{FF2B5EF4-FFF2-40B4-BE49-F238E27FC236}">
                <a16:creationId xmlns:a16="http://schemas.microsoft.com/office/drawing/2014/main" id="{80C290C3-2703-40E2-942A-76AE79E7927C}"/>
              </a:ext>
            </a:extLst>
          </p:cNvPr>
          <p:cNvSpPr txBox="1"/>
          <p:nvPr/>
        </p:nvSpPr>
        <p:spPr>
          <a:xfrm>
            <a:off x="1484851" y="755009"/>
            <a:ext cx="5310232" cy="584775"/>
          </a:xfrm>
          <a:prstGeom prst="rect">
            <a:avLst/>
          </a:prstGeom>
          <a:noFill/>
        </p:spPr>
        <p:txBody>
          <a:bodyPr wrap="square" rtlCol="0">
            <a:spAutoFit/>
          </a:bodyPr>
          <a:lstStyle/>
          <a:p>
            <a:r>
              <a:rPr lang="en-US" sz="3200" dirty="0">
                <a:solidFill>
                  <a:schemeClr val="bg1"/>
                </a:solidFill>
              </a:rPr>
              <a:t>Testing Services</a:t>
            </a:r>
          </a:p>
        </p:txBody>
      </p:sp>
      <p:sp>
        <p:nvSpPr>
          <p:cNvPr id="7" name="TextBox 6">
            <a:extLst>
              <a:ext uri="{FF2B5EF4-FFF2-40B4-BE49-F238E27FC236}">
                <a16:creationId xmlns:a16="http://schemas.microsoft.com/office/drawing/2014/main" id="{0FB3D467-58FF-4414-A9A7-8489FAE93773}"/>
              </a:ext>
            </a:extLst>
          </p:cNvPr>
          <p:cNvSpPr txBox="1"/>
          <p:nvPr/>
        </p:nvSpPr>
        <p:spPr>
          <a:xfrm>
            <a:off x="302004" y="1636712"/>
            <a:ext cx="10950196" cy="4401205"/>
          </a:xfrm>
          <a:prstGeom prst="rect">
            <a:avLst/>
          </a:prstGeom>
          <a:noFill/>
        </p:spPr>
        <p:txBody>
          <a:bodyPr wrap="square" rtlCol="0">
            <a:spAutoFit/>
          </a:bodyPr>
          <a:lstStyle/>
          <a:p>
            <a:r>
              <a:rPr lang="en-US" sz="2800" dirty="0">
                <a:solidFill>
                  <a:schemeClr val="bg1"/>
                </a:solidFill>
              </a:rPr>
              <a:t>  </a:t>
            </a:r>
            <a:r>
              <a:rPr lang="en-US" sz="2800" b="1" dirty="0">
                <a:solidFill>
                  <a:schemeClr val="bg1"/>
                </a:solidFill>
              </a:rPr>
              <a:t>Testing Services offers: </a:t>
            </a:r>
          </a:p>
          <a:p>
            <a:r>
              <a:rPr lang="en-US" sz="2800" dirty="0">
                <a:solidFill>
                  <a:schemeClr val="bg1"/>
                </a:solidFill>
              </a:rPr>
              <a:t>  TSI2.0 - On-campus and Remote Testing</a:t>
            </a:r>
          </a:p>
          <a:p>
            <a:r>
              <a:rPr lang="en-US" sz="2800" dirty="0">
                <a:solidFill>
                  <a:schemeClr val="bg1"/>
                </a:solidFill>
              </a:rPr>
              <a:t>  CLEP</a:t>
            </a:r>
          </a:p>
          <a:p>
            <a:r>
              <a:rPr lang="en-US" sz="2800" dirty="0">
                <a:solidFill>
                  <a:schemeClr val="bg1"/>
                </a:solidFill>
              </a:rPr>
              <a:t>  ALEKS PPL</a:t>
            </a:r>
          </a:p>
          <a:p>
            <a:r>
              <a:rPr lang="en-US" sz="2800" dirty="0">
                <a:solidFill>
                  <a:schemeClr val="bg1"/>
                </a:solidFill>
              </a:rPr>
              <a:t>   MEPT (ESL/ESOL)</a:t>
            </a:r>
          </a:p>
          <a:p>
            <a:r>
              <a:rPr lang="en-US" sz="2800" dirty="0">
                <a:solidFill>
                  <a:schemeClr val="bg1"/>
                </a:solidFill>
              </a:rPr>
              <a:t>  GED</a:t>
            </a:r>
          </a:p>
          <a:p>
            <a:r>
              <a:rPr lang="en-US" sz="2800" dirty="0">
                <a:solidFill>
                  <a:schemeClr val="bg1"/>
                </a:solidFill>
              </a:rPr>
              <a:t>  ELASSI</a:t>
            </a:r>
          </a:p>
          <a:p>
            <a:r>
              <a:rPr lang="en-US" sz="2800" dirty="0">
                <a:solidFill>
                  <a:schemeClr val="bg1"/>
                </a:solidFill>
              </a:rPr>
              <a:t>  </a:t>
            </a:r>
          </a:p>
          <a:p>
            <a:r>
              <a:rPr lang="en-US" sz="2800" dirty="0">
                <a:solidFill>
                  <a:schemeClr val="bg1"/>
                </a:solidFill>
              </a:rPr>
              <a:t>Note* Students will need to schedule an appointment for on- campus or remote testing through Register Blast. </a:t>
            </a:r>
          </a:p>
        </p:txBody>
      </p:sp>
    </p:spTree>
    <p:extLst>
      <p:ext uri="{BB962C8B-B14F-4D97-AF65-F5344CB8AC3E}">
        <p14:creationId xmlns:p14="http://schemas.microsoft.com/office/powerpoint/2010/main" val="2902794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179B88-D43C-4A31-9A52-3498E9430782}"/>
              </a:ext>
            </a:extLst>
          </p:cNvPr>
          <p:cNvSpPr>
            <a:spLocks noGrp="1"/>
          </p:cNvSpPr>
          <p:nvPr>
            <p:ph type="title"/>
          </p:nvPr>
        </p:nvSpPr>
        <p:spPr>
          <a:xfrm>
            <a:off x="394458" y="679572"/>
            <a:ext cx="10796456" cy="1283245"/>
          </a:xfrm>
        </p:spPr>
        <p:txBody>
          <a:bodyPr>
            <a:normAutofit fontScale="90000"/>
          </a:bodyPr>
          <a:lstStyle/>
          <a:p>
            <a:br>
              <a:rPr lang="en-US" sz="2200" dirty="0"/>
            </a:br>
            <a:r>
              <a:rPr lang="en-US" sz="2700" b="1" dirty="0">
                <a:solidFill>
                  <a:schemeClr val="bg1"/>
                </a:solidFill>
              </a:rPr>
              <a:t>Important Information about the TSI</a:t>
            </a:r>
            <a:br>
              <a:rPr lang="en-US" sz="2200" dirty="0">
                <a:solidFill>
                  <a:schemeClr val="bg1"/>
                </a:solidFill>
              </a:rPr>
            </a:br>
            <a:r>
              <a:rPr lang="en-US" sz="2200" dirty="0">
                <a:solidFill>
                  <a:schemeClr val="bg1"/>
                </a:solidFill>
              </a:rPr>
              <a:t> </a:t>
            </a:r>
            <a:r>
              <a:rPr lang="en-US" sz="2200" b="0" dirty="0">
                <a:solidFill>
                  <a:schemeClr val="bg1"/>
                </a:solidFill>
              </a:rPr>
              <a:t>TSIA1.0 and TSIA2.0 are valid for 5 years from the test date.</a:t>
            </a:r>
            <a:br>
              <a:rPr lang="en-US" sz="2200" b="0" dirty="0">
                <a:solidFill>
                  <a:schemeClr val="bg1"/>
                </a:solidFill>
              </a:rPr>
            </a:br>
            <a:r>
              <a:rPr lang="en-US" sz="2200" b="0" dirty="0">
                <a:solidFill>
                  <a:schemeClr val="bg1"/>
                </a:solidFill>
              </a:rPr>
              <a:t> A</a:t>
            </a:r>
            <a:r>
              <a:rPr lang="en-US" sz="2000" dirty="0">
                <a:solidFill>
                  <a:schemeClr val="bg1"/>
                </a:solidFill>
              </a:rPr>
              <a:t>ccess to all TSIA2.0 Resources (including recorded training) is located on the Accuplacer home page</a:t>
            </a:r>
            <a:r>
              <a:rPr lang="en-US" sz="2000" dirty="0"/>
              <a:t>.</a:t>
            </a:r>
          </a:p>
        </p:txBody>
      </p:sp>
      <p:sp>
        <p:nvSpPr>
          <p:cNvPr id="2" name="Slide Number Placeholder 1">
            <a:extLst>
              <a:ext uri="{FF2B5EF4-FFF2-40B4-BE49-F238E27FC236}">
                <a16:creationId xmlns:a16="http://schemas.microsoft.com/office/drawing/2014/main" id="{8B065C75-272B-4BB5-BA23-D80E8654D621}"/>
              </a:ext>
            </a:extLst>
          </p:cNvPr>
          <p:cNvSpPr>
            <a:spLocks noGrp="1"/>
          </p:cNvSpPr>
          <p:nvPr>
            <p:ph type="sldNum" sz="quarter" idx="12"/>
          </p:nvPr>
        </p:nvSpPr>
        <p:spPr/>
        <p:txBody>
          <a:bodyPr/>
          <a:lstStyle/>
          <a:p>
            <a:fld id="{C263D6C4-4840-40CC-AC84-17E24B3B7BDE}" type="slidenum">
              <a:rPr lang="en-US" smtClean="0"/>
              <a:pPr/>
              <a:t>15</a:t>
            </a:fld>
            <a:endParaRPr lang="en-US" dirty="0"/>
          </a:p>
        </p:txBody>
      </p:sp>
      <p:sp>
        <p:nvSpPr>
          <p:cNvPr id="6" name="TextBox 5">
            <a:extLst>
              <a:ext uri="{FF2B5EF4-FFF2-40B4-BE49-F238E27FC236}">
                <a16:creationId xmlns:a16="http://schemas.microsoft.com/office/drawing/2014/main" id="{0CE17841-AE68-421D-8A4B-3B2CF2FF258D}"/>
              </a:ext>
            </a:extLst>
          </p:cNvPr>
          <p:cNvSpPr txBox="1"/>
          <p:nvPr/>
        </p:nvSpPr>
        <p:spPr>
          <a:xfrm>
            <a:off x="1619075" y="343949"/>
            <a:ext cx="7298422" cy="523220"/>
          </a:xfrm>
          <a:prstGeom prst="rect">
            <a:avLst/>
          </a:prstGeom>
          <a:noFill/>
        </p:spPr>
        <p:txBody>
          <a:bodyPr wrap="square" rtlCol="0">
            <a:spAutoFit/>
          </a:bodyPr>
          <a:lstStyle/>
          <a:p>
            <a:r>
              <a:rPr lang="en-US" sz="2800" dirty="0">
                <a:solidFill>
                  <a:schemeClr val="bg1"/>
                </a:solidFill>
              </a:rPr>
              <a:t>Testing Services (cont’d)</a:t>
            </a:r>
          </a:p>
        </p:txBody>
      </p:sp>
      <p:sp>
        <p:nvSpPr>
          <p:cNvPr id="8" name="TextBox 7">
            <a:extLst>
              <a:ext uri="{FF2B5EF4-FFF2-40B4-BE49-F238E27FC236}">
                <a16:creationId xmlns:a16="http://schemas.microsoft.com/office/drawing/2014/main" id="{090DCBA2-6B42-4358-A92E-E2EC34F15A6D}"/>
              </a:ext>
            </a:extLst>
          </p:cNvPr>
          <p:cNvSpPr txBox="1"/>
          <p:nvPr/>
        </p:nvSpPr>
        <p:spPr>
          <a:xfrm>
            <a:off x="335559" y="2164360"/>
            <a:ext cx="10916641" cy="3447098"/>
          </a:xfrm>
          <a:prstGeom prst="rect">
            <a:avLst/>
          </a:prstGeom>
          <a:noFill/>
        </p:spPr>
        <p:txBody>
          <a:bodyPr wrap="square" rtlCol="0">
            <a:spAutoFit/>
          </a:bodyPr>
          <a:lstStyle/>
          <a:p>
            <a:r>
              <a:rPr lang="en-US" sz="2000" dirty="0">
                <a:solidFill>
                  <a:schemeClr val="bg1"/>
                </a:solidFill>
              </a:rPr>
              <a:t> </a:t>
            </a:r>
            <a:r>
              <a:rPr lang="en-US" sz="2400" b="1" dirty="0">
                <a:solidFill>
                  <a:schemeClr val="bg1"/>
                </a:solidFill>
              </a:rPr>
              <a:t>Pre-Assessment Activity (PAA)</a:t>
            </a:r>
          </a:p>
          <a:p>
            <a:r>
              <a:rPr lang="en-US" sz="2000" dirty="0">
                <a:solidFill>
                  <a:schemeClr val="bg1"/>
                </a:solidFill>
              </a:rPr>
              <a:t> Students must complete the Pre-Assessment Activity before taking the TSI2.</a:t>
            </a:r>
          </a:p>
          <a:p>
            <a:endParaRPr lang="en-US" sz="2400" b="1" dirty="0">
              <a:solidFill>
                <a:schemeClr val="bg1"/>
              </a:solidFill>
            </a:endParaRPr>
          </a:p>
          <a:p>
            <a:r>
              <a:rPr lang="en-US" sz="2400" b="1" dirty="0">
                <a:solidFill>
                  <a:schemeClr val="bg1"/>
                </a:solidFill>
              </a:rPr>
              <a:t>Primary ID and Supplemental ID</a:t>
            </a:r>
          </a:p>
          <a:p>
            <a:pPr marL="285750" indent="-285750">
              <a:buFont typeface="Arial" panose="020B0604020202020204" pitchFamily="34" charset="0"/>
              <a:buChar char="•"/>
            </a:pPr>
            <a:r>
              <a:rPr lang="en-US" dirty="0">
                <a:solidFill>
                  <a:schemeClr val="bg1"/>
                </a:solidFill>
              </a:rPr>
              <a:t>If students are testing at Tarrant County College;</a:t>
            </a:r>
          </a:p>
          <a:p>
            <a:pPr marL="285750" indent="-285750">
              <a:buFont typeface="Arial" panose="020B0604020202020204" pitchFamily="34" charset="0"/>
              <a:buChar char="•"/>
            </a:pPr>
            <a:r>
              <a:rPr lang="en-US" u="sng" dirty="0">
                <a:solidFill>
                  <a:schemeClr val="bg1"/>
                </a:solidFill>
              </a:rPr>
              <a:t>Primary ID- </a:t>
            </a:r>
            <a:r>
              <a:rPr lang="en-US" dirty="0">
                <a:solidFill>
                  <a:schemeClr val="bg1"/>
                </a:solidFill>
              </a:rPr>
              <a:t>Local IHE number (e.g., TCC Student ID)</a:t>
            </a:r>
          </a:p>
          <a:p>
            <a:pPr marL="342900" indent="-342900">
              <a:buFont typeface="Courier New" panose="02070309020205020404" pitchFamily="49" charset="0"/>
              <a:buChar char="o"/>
            </a:pPr>
            <a:r>
              <a:rPr lang="en-US" dirty="0">
                <a:solidFill>
                  <a:schemeClr val="bg1"/>
                </a:solidFill>
              </a:rPr>
              <a:t>    </a:t>
            </a:r>
            <a:r>
              <a:rPr lang="en-US" u="sng" dirty="0">
                <a:solidFill>
                  <a:schemeClr val="bg1"/>
                </a:solidFill>
              </a:rPr>
              <a:t>Supplemental ID</a:t>
            </a:r>
            <a:r>
              <a:rPr lang="en-US" dirty="0">
                <a:solidFill>
                  <a:schemeClr val="bg1"/>
                </a:solidFill>
              </a:rPr>
              <a:t>- Texas  (TSDS) Unique 10-digit number</a:t>
            </a:r>
          </a:p>
          <a:p>
            <a:pPr marL="342900" indent="-342900">
              <a:buFont typeface="Courier New" panose="02070309020205020404" pitchFamily="49" charset="0"/>
              <a:buChar char="o"/>
            </a:pPr>
            <a:endParaRPr lang="en-US" dirty="0">
              <a:solidFill>
                <a:schemeClr val="bg1"/>
              </a:solidFill>
            </a:endParaRPr>
          </a:p>
          <a:p>
            <a:pPr marL="342900" indent="-342900">
              <a:buFont typeface="Courier New" panose="02070309020205020404" pitchFamily="49" charset="0"/>
              <a:buChar char="o"/>
            </a:pPr>
            <a:r>
              <a:rPr lang="en-US" dirty="0">
                <a:solidFill>
                  <a:schemeClr val="bg1"/>
                </a:solidFill>
              </a:rPr>
              <a:t>If students are testing at their High School for and want to attend Tarrant County College;</a:t>
            </a:r>
            <a:endParaRPr lang="en-US" sz="1600" dirty="0">
              <a:solidFill>
                <a:schemeClr val="bg1"/>
              </a:solidFill>
            </a:endParaRPr>
          </a:p>
          <a:p>
            <a:pPr marL="342900" indent="-342900">
              <a:buFont typeface="Courier New" panose="02070309020205020404" pitchFamily="49" charset="0"/>
              <a:buChar char="o"/>
            </a:pPr>
            <a:r>
              <a:rPr lang="en-US" dirty="0">
                <a:solidFill>
                  <a:schemeClr val="bg1"/>
                </a:solidFill>
              </a:rPr>
              <a:t>    </a:t>
            </a:r>
            <a:r>
              <a:rPr lang="en-US" u="sng" dirty="0">
                <a:solidFill>
                  <a:schemeClr val="bg1"/>
                </a:solidFill>
              </a:rPr>
              <a:t>Primary ID- </a:t>
            </a:r>
            <a:r>
              <a:rPr lang="en-US" dirty="0">
                <a:solidFill>
                  <a:schemeClr val="bg1"/>
                </a:solidFill>
              </a:rPr>
              <a:t>Texas (TSDS) Unique 10-digit number</a:t>
            </a:r>
          </a:p>
          <a:p>
            <a:pPr marL="342900" indent="-342900">
              <a:buFont typeface="Courier New" panose="02070309020205020404" pitchFamily="49" charset="0"/>
              <a:buChar char="o"/>
            </a:pPr>
            <a:r>
              <a:rPr lang="en-US" dirty="0">
                <a:solidFill>
                  <a:schemeClr val="bg1"/>
                </a:solidFill>
              </a:rPr>
              <a:t>   </a:t>
            </a:r>
            <a:r>
              <a:rPr lang="en-US" u="sng" dirty="0">
                <a:solidFill>
                  <a:schemeClr val="bg1"/>
                </a:solidFill>
              </a:rPr>
              <a:t> Supplemental ID- </a:t>
            </a:r>
            <a:r>
              <a:rPr lang="en-US" dirty="0">
                <a:solidFill>
                  <a:schemeClr val="bg1"/>
                </a:solidFill>
              </a:rPr>
              <a:t>Local IHE number (TCC Student ID number)</a:t>
            </a:r>
          </a:p>
        </p:txBody>
      </p:sp>
    </p:spTree>
    <p:extLst>
      <p:ext uri="{BB962C8B-B14F-4D97-AF65-F5344CB8AC3E}">
        <p14:creationId xmlns:p14="http://schemas.microsoft.com/office/powerpoint/2010/main" val="3898812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875C19A-1AAE-476A-A316-A2CF92D763D3}"/>
              </a:ext>
            </a:extLst>
          </p:cNvPr>
          <p:cNvSpPr>
            <a:spLocks noGrp="1"/>
          </p:cNvSpPr>
          <p:nvPr>
            <p:ph type="title"/>
          </p:nvPr>
        </p:nvSpPr>
        <p:spPr/>
        <p:txBody>
          <a:bodyPr/>
          <a:lstStyle/>
          <a:p>
            <a:r>
              <a:rPr lang="en-US" dirty="0"/>
              <a:t>Testing Services (cont’d)</a:t>
            </a:r>
          </a:p>
        </p:txBody>
      </p:sp>
      <p:sp>
        <p:nvSpPr>
          <p:cNvPr id="2" name="Slide Number Placeholder 1">
            <a:extLst>
              <a:ext uri="{FF2B5EF4-FFF2-40B4-BE49-F238E27FC236}">
                <a16:creationId xmlns:a16="http://schemas.microsoft.com/office/drawing/2014/main" id="{BE9800F6-D571-48C4-8466-12AA1ADB6599}"/>
              </a:ext>
            </a:extLst>
          </p:cNvPr>
          <p:cNvSpPr>
            <a:spLocks noGrp="1"/>
          </p:cNvSpPr>
          <p:nvPr>
            <p:ph type="sldNum" sz="quarter" idx="12"/>
          </p:nvPr>
        </p:nvSpPr>
        <p:spPr/>
        <p:txBody>
          <a:bodyPr/>
          <a:lstStyle/>
          <a:p>
            <a:fld id="{C263D6C4-4840-40CC-AC84-17E24B3B7BDE}" type="slidenum">
              <a:rPr lang="en-US" smtClean="0"/>
              <a:pPr/>
              <a:t>16</a:t>
            </a:fld>
            <a:endParaRPr lang="en-US" dirty="0"/>
          </a:p>
        </p:txBody>
      </p:sp>
      <p:sp>
        <p:nvSpPr>
          <p:cNvPr id="10" name="Text Placeholder 9">
            <a:extLst>
              <a:ext uri="{FF2B5EF4-FFF2-40B4-BE49-F238E27FC236}">
                <a16:creationId xmlns:a16="http://schemas.microsoft.com/office/drawing/2014/main" id="{EF2BC084-E6DB-4DE7-B309-042A85EBA700}"/>
              </a:ext>
            </a:extLst>
          </p:cNvPr>
          <p:cNvSpPr>
            <a:spLocks noGrp="1"/>
          </p:cNvSpPr>
          <p:nvPr>
            <p:ph type="body" sz="quarter" idx="13"/>
          </p:nvPr>
        </p:nvSpPr>
        <p:spPr>
          <a:xfrm>
            <a:off x="444499" y="1625385"/>
            <a:ext cx="11048417" cy="4093243"/>
          </a:xfrm>
        </p:spPr>
        <p:txBody>
          <a:bodyPr/>
          <a:lstStyle/>
          <a:p>
            <a:pPr marL="0" indent="0">
              <a:buNone/>
            </a:pPr>
            <a:r>
              <a:rPr lang="en-US" sz="2400" dirty="0"/>
              <a:t> 3 options for Score Sharing :</a:t>
            </a:r>
          </a:p>
          <a:p>
            <a:r>
              <a:rPr lang="en-US" sz="2400" dirty="0"/>
              <a:t> </a:t>
            </a:r>
            <a:r>
              <a:rPr lang="en-US" sz="2400" u="sng" dirty="0">
                <a:solidFill>
                  <a:srgbClr val="92D050"/>
                </a:solidFill>
              </a:rPr>
              <a:t>Accuplacer Student Portal- </a:t>
            </a:r>
            <a:r>
              <a:rPr lang="en-US" sz="2400" dirty="0"/>
              <a:t>students can visit </a:t>
            </a:r>
            <a:r>
              <a:rPr lang="en-US" sz="2400" u="sng" dirty="0">
                <a:solidFill>
                  <a:srgbClr val="FFFF00"/>
                </a:solidFill>
              </a:rPr>
              <a:t>tsia2.accuplacer.org</a:t>
            </a:r>
            <a:r>
              <a:rPr lang="en-US" sz="2400" dirty="0"/>
              <a:t>  to review their score report(s) and email or share their reports with TCC.</a:t>
            </a:r>
          </a:p>
          <a:p>
            <a:r>
              <a:rPr lang="en-US" sz="2400" dirty="0"/>
              <a:t> </a:t>
            </a:r>
            <a:r>
              <a:rPr lang="en-US" sz="2400" u="sng" dirty="0">
                <a:solidFill>
                  <a:srgbClr val="FFC000"/>
                </a:solidFill>
              </a:rPr>
              <a:t>Student Shared Individual Score Report</a:t>
            </a:r>
            <a:r>
              <a:rPr lang="en-US" sz="2400" dirty="0"/>
              <a:t>-students can send up to 3 free reports to any University or College in Texas.</a:t>
            </a:r>
            <a:r>
              <a:rPr lang="en-US" sz="2400" u="sng" dirty="0">
                <a:solidFill>
                  <a:schemeClr val="accent1"/>
                </a:solidFill>
              </a:rPr>
              <a:t> </a:t>
            </a:r>
          </a:p>
          <a:p>
            <a:r>
              <a:rPr lang="en-US" sz="2400" u="sng" dirty="0">
                <a:solidFill>
                  <a:srgbClr val="00B0F0"/>
                </a:solidFill>
              </a:rPr>
              <a:t>Cross Institutional Report</a:t>
            </a:r>
            <a:r>
              <a:rPr lang="en-US" sz="2400" dirty="0">
                <a:solidFill>
                  <a:srgbClr val="00B0F0"/>
                </a:solidFill>
              </a:rPr>
              <a:t>- </a:t>
            </a:r>
            <a:r>
              <a:rPr lang="en-US" sz="2400" dirty="0"/>
              <a:t>students can request their scores be pulled from the High school where they originally tested.</a:t>
            </a:r>
            <a:endParaRPr lang="en-US" sz="2400" dirty="0">
              <a:solidFill>
                <a:srgbClr val="00B0F0"/>
              </a:solidFill>
            </a:endParaRPr>
          </a:p>
        </p:txBody>
      </p:sp>
    </p:spTree>
    <p:extLst>
      <p:ext uri="{BB962C8B-B14F-4D97-AF65-F5344CB8AC3E}">
        <p14:creationId xmlns:p14="http://schemas.microsoft.com/office/powerpoint/2010/main" val="3733486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5E3981-F0D7-482C-A8E0-6A57700BECA7}"/>
              </a:ext>
            </a:extLst>
          </p:cNvPr>
          <p:cNvSpPr>
            <a:spLocks noGrp="1"/>
          </p:cNvSpPr>
          <p:nvPr>
            <p:ph type="title"/>
          </p:nvPr>
        </p:nvSpPr>
        <p:spPr>
          <a:xfrm>
            <a:off x="444500" y="1535185"/>
            <a:ext cx="11214100" cy="3078760"/>
          </a:xfrm>
        </p:spPr>
        <p:txBody>
          <a:bodyPr/>
          <a:lstStyle/>
          <a:p>
            <a:r>
              <a:rPr lang="en-US" sz="2400" dirty="0"/>
              <a:t>                                  </a:t>
            </a:r>
            <a:br>
              <a:rPr lang="en-US" sz="2400" dirty="0"/>
            </a:br>
            <a:r>
              <a:rPr lang="en-US" sz="2400" dirty="0"/>
              <a:t>                          </a:t>
            </a:r>
            <a:endParaRPr lang="en-US" dirty="0"/>
          </a:p>
        </p:txBody>
      </p:sp>
      <p:sp>
        <p:nvSpPr>
          <p:cNvPr id="13" name="Content Placeholder 12">
            <a:extLst>
              <a:ext uri="{FF2B5EF4-FFF2-40B4-BE49-F238E27FC236}">
                <a16:creationId xmlns:a16="http://schemas.microsoft.com/office/drawing/2014/main" id="{B019EF47-3595-4ECB-882F-918D1447E79B}"/>
              </a:ext>
            </a:extLst>
          </p:cNvPr>
          <p:cNvSpPr>
            <a:spLocks noGrp="1"/>
          </p:cNvSpPr>
          <p:nvPr>
            <p:ph sz="half" idx="2"/>
          </p:nvPr>
        </p:nvSpPr>
        <p:spPr>
          <a:xfrm>
            <a:off x="268448" y="503339"/>
            <a:ext cx="10729519" cy="2550254"/>
          </a:xfrm>
        </p:spPr>
        <p:txBody>
          <a:bodyPr>
            <a:normAutofit/>
          </a:bodyPr>
          <a:lstStyle/>
          <a:p>
            <a:endParaRPr lang="en-US" dirty="0"/>
          </a:p>
          <a:p>
            <a:pPr marL="0" indent="0" algn="ctr">
              <a:buNone/>
            </a:pPr>
            <a:r>
              <a:rPr lang="en-US" sz="2400" dirty="0">
                <a:solidFill>
                  <a:schemeClr val="bg1"/>
                </a:solidFill>
              </a:rPr>
              <a:t>South Campus Testing Services</a:t>
            </a:r>
          </a:p>
          <a:p>
            <a:pPr marL="0" indent="0" algn="ctr">
              <a:buNone/>
            </a:pPr>
            <a:r>
              <a:rPr lang="en-US" sz="2400" dirty="0">
                <a:solidFill>
                  <a:schemeClr val="bg1"/>
                </a:solidFill>
              </a:rPr>
              <a:t>Business Building #  Room 2131</a:t>
            </a:r>
          </a:p>
          <a:p>
            <a:pPr marL="0" indent="0" algn="ctr">
              <a:buNone/>
            </a:pPr>
            <a:r>
              <a:rPr lang="en-US" sz="2400" dirty="0">
                <a:solidFill>
                  <a:schemeClr val="bg1"/>
                </a:solidFill>
                <a:hlinkClick r:id="rId2">
                  <a:extLst>
                    <a:ext uri="{A12FA001-AC4F-418D-AE19-62706E023703}">
                      <ahyp:hlinkClr xmlns:ahyp="http://schemas.microsoft.com/office/drawing/2018/hyperlinkcolor" val="tx"/>
                    </a:ext>
                  </a:extLst>
                </a:hlinkClick>
              </a:rPr>
              <a:t>SO.TestingServices@tccd.edu</a:t>
            </a:r>
            <a:r>
              <a:rPr lang="en-US" sz="2400" dirty="0">
                <a:solidFill>
                  <a:schemeClr val="bg1"/>
                </a:solidFill>
              </a:rPr>
              <a:t> </a:t>
            </a:r>
          </a:p>
          <a:p>
            <a:pPr marL="0" indent="0" algn="ctr">
              <a:buNone/>
            </a:pPr>
            <a:r>
              <a:rPr lang="en-US" sz="2400" dirty="0">
                <a:solidFill>
                  <a:schemeClr val="bg1"/>
                </a:solidFill>
              </a:rPr>
              <a:t>(817) 515-4535</a:t>
            </a:r>
          </a:p>
        </p:txBody>
      </p:sp>
      <p:sp>
        <p:nvSpPr>
          <p:cNvPr id="2" name="Slide Number Placeholder 1">
            <a:extLst>
              <a:ext uri="{FF2B5EF4-FFF2-40B4-BE49-F238E27FC236}">
                <a16:creationId xmlns:a16="http://schemas.microsoft.com/office/drawing/2014/main" id="{520FC4EE-F318-4344-9E3C-B950ADB63865}"/>
              </a:ext>
            </a:extLst>
          </p:cNvPr>
          <p:cNvSpPr>
            <a:spLocks noGrp="1"/>
          </p:cNvSpPr>
          <p:nvPr>
            <p:ph type="sldNum" sz="quarter" idx="12"/>
          </p:nvPr>
        </p:nvSpPr>
        <p:spPr/>
        <p:txBody>
          <a:bodyPr/>
          <a:lstStyle/>
          <a:p>
            <a:fld id="{C263D6C4-4840-40CC-AC84-17E24B3B7BDE}" type="slidenum">
              <a:rPr lang="en-US" smtClean="0"/>
              <a:pPr/>
              <a:t>17</a:t>
            </a:fld>
            <a:endParaRPr lang="en-US" dirty="0"/>
          </a:p>
        </p:txBody>
      </p:sp>
      <p:sp>
        <p:nvSpPr>
          <p:cNvPr id="14" name="TextBox 13">
            <a:extLst>
              <a:ext uri="{FF2B5EF4-FFF2-40B4-BE49-F238E27FC236}">
                <a16:creationId xmlns:a16="http://schemas.microsoft.com/office/drawing/2014/main" id="{EF64F527-C1FF-4702-8FF9-B956959B150E}"/>
              </a:ext>
            </a:extLst>
          </p:cNvPr>
          <p:cNvSpPr txBox="1"/>
          <p:nvPr/>
        </p:nvSpPr>
        <p:spPr>
          <a:xfrm>
            <a:off x="2768367" y="3741490"/>
            <a:ext cx="4454553" cy="2339102"/>
          </a:xfrm>
          <a:prstGeom prst="rect">
            <a:avLst/>
          </a:prstGeom>
          <a:noFill/>
        </p:spPr>
        <p:txBody>
          <a:bodyPr wrap="square" rtlCol="0">
            <a:spAutoFit/>
          </a:bodyPr>
          <a:lstStyle/>
          <a:p>
            <a:pPr algn="ctr"/>
            <a:r>
              <a:rPr lang="en-US" sz="2000" dirty="0">
                <a:solidFill>
                  <a:schemeClr val="bg1"/>
                </a:solidFill>
              </a:rPr>
              <a:t>              </a:t>
            </a:r>
            <a:r>
              <a:rPr lang="en-US" sz="2000" u="sng" dirty="0">
                <a:solidFill>
                  <a:schemeClr val="bg1"/>
                </a:solidFill>
              </a:rPr>
              <a:t>Testing Staff:</a:t>
            </a:r>
          </a:p>
          <a:p>
            <a:pPr algn="ctr"/>
            <a:r>
              <a:rPr lang="en-US" dirty="0">
                <a:solidFill>
                  <a:schemeClr val="bg1"/>
                </a:solidFill>
              </a:rPr>
              <a:t>                  Shawn Taylor-Smith</a:t>
            </a:r>
          </a:p>
          <a:p>
            <a:pPr algn="ctr"/>
            <a:r>
              <a:rPr lang="en-US" dirty="0">
                <a:solidFill>
                  <a:schemeClr val="bg1"/>
                </a:solidFill>
              </a:rPr>
              <a:t>                 Lorena Guzman</a:t>
            </a:r>
          </a:p>
          <a:p>
            <a:pPr algn="ctr"/>
            <a:r>
              <a:rPr lang="en-US" dirty="0">
                <a:solidFill>
                  <a:schemeClr val="bg1"/>
                </a:solidFill>
              </a:rPr>
              <a:t>                 Darlene Mitchell</a:t>
            </a:r>
          </a:p>
          <a:p>
            <a:pPr algn="ctr"/>
            <a:r>
              <a:rPr lang="en-US" dirty="0">
                <a:solidFill>
                  <a:schemeClr val="bg1"/>
                </a:solidFill>
              </a:rPr>
              <a:t>                 Stephenia Smith</a:t>
            </a:r>
          </a:p>
          <a:p>
            <a:pPr algn="ctr"/>
            <a:r>
              <a:rPr lang="en-US" dirty="0">
                <a:solidFill>
                  <a:schemeClr val="bg1"/>
                </a:solidFill>
              </a:rPr>
              <a:t>                Yesenia Wilcox</a:t>
            </a:r>
          </a:p>
          <a:p>
            <a:pPr algn="ctr"/>
            <a:r>
              <a:rPr lang="en-US" dirty="0">
                <a:solidFill>
                  <a:schemeClr val="bg1"/>
                </a:solidFill>
              </a:rPr>
              <a:t>               Virginia Woods</a:t>
            </a:r>
          </a:p>
          <a:p>
            <a:pPr algn="ctr"/>
            <a:r>
              <a:rPr lang="en-US" dirty="0">
                <a:solidFill>
                  <a:schemeClr val="bg1"/>
                </a:solidFill>
              </a:rPr>
              <a:t>            Crystal Jones</a:t>
            </a:r>
          </a:p>
        </p:txBody>
      </p:sp>
    </p:spTree>
    <p:extLst>
      <p:ext uri="{BB962C8B-B14F-4D97-AF65-F5344CB8AC3E}">
        <p14:creationId xmlns:p14="http://schemas.microsoft.com/office/powerpoint/2010/main" val="3375778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Business Services</a:t>
            </a:r>
          </a:p>
        </p:txBody>
      </p:sp>
      <p:sp>
        <p:nvSpPr>
          <p:cNvPr id="3" name="Subtitle 2"/>
          <p:cNvSpPr>
            <a:spLocks noGrp="1"/>
          </p:cNvSpPr>
          <p:nvPr>
            <p:ph type="subTitle" idx="1"/>
          </p:nvPr>
        </p:nvSpPr>
        <p:spPr/>
        <p:txBody>
          <a:bodyPr/>
          <a:lstStyle/>
          <a:p>
            <a:r>
              <a:rPr lang="en-US" dirty="0"/>
              <a:t>11/11/22</a:t>
            </a:r>
          </a:p>
          <a:p>
            <a:r>
              <a:rPr lang="en-US" dirty="0"/>
              <a:t>Presented by Tiffany Rodriguez, Manager of Business Services</a:t>
            </a:r>
          </a:p>
        </p:txBody>
      </p:sp>
    </p:spTree>
    <p:extLst>
      <p:ext uri="{BB962C8B-B14F-4D97-AF65-F5344CB8AC3E}">
        <p14:creationId xmlns:p14="http://schemas.microsoft.com/office/powerpoint/2010/main" val="11226430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l"/>
            <a:r>
              <a:rPr lang="en-US" b="1" dirty="0"/>
              <a:t>Topics</a:t>
            </a:r>
          </a:p>
        </p:txBody>
      </p:sp>
      <p:sp>
        <p:nvSpPr>
          <p:cNvPr id="7" name="Content Placeholder 6"/>
          <p:cNvSpPr>
            <a:spLocks noGrp="1"/>
          </p:cNvSpPr>
          <p:nvPr>
            <p:ph sz="half" idx="1"/>
          </p:nvPr>
        </p:nvSpPr>
        <p:spPr>
          <a:xfrm>
            <a:off x="1981200" y="1600200"/>
            <a:ext cx="4038600" cy="3962400"/>
          </a:xfrm>
        </p:spPr>
        <p:txBody>
          <a:bodyPr>
            <a:normAutofit/>
          </a:bodyPr>
          <a:lstStyle/>
          <a:p>
            <a:r>
              <a:rPr lang="en-US" sz="1600" b="1" dirty="0"/>
              <a:t>Payment Deadlines</a:t>
            </a:r>
          </a:p>
          <a:p>
            <a:r>
              <a:rPr lang="en-US" sz="1600" b="1" dirty="0"/>
              <a:t>Payment Plans</a:t>
            </a:r>
          </a:p>
          <a:p>
            <a:r>
              <a:rPr lang="en-US" sz="1600" b="1" dirty="0"/>
              <a:t>Other Payment Options</a:t>
            </a:r>
          </a:p>
          <a:p>
            <a:r>
              <a:rPr lang="en-US" sz="1600" b="1" dirty="0"/>
              <a:t>Refunds</a:t>
            </a:r>
          </a:p>
          <a:p>
            <a:r>
              <a:rPr lang="en-US" sz="1600" b="1" dirty="0"/>
              <a:t>Q &amp; A</a:t>
            </a:r>
            <a:endParaRPr lang="en-US" sz="1600" dirty="0"/>
          </a:p>
          <a:p>
            <a:pPr marL="0" indent="0">
              <a:buNone/>
            </a:pPr>
            <a:endParaRPr lang="en-US" dirty="0"/>
          </a:p>
        </p:txBody>
      </p:sp>
      <p:pic>
        <p:nvPicPr>
          <p:cNvPr id="3074" name="Picture 2" descr="http://www.creative-commons-images.com/handwriting/images/agenda.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6019800" y="1447800"/>
            <a:ext cx="4038600" cy="269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832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Process</a:t>
            </a:r>
          </a:p>
        </p:txBody>
      </p:sp>
      <p:sp>
        <p:nvSpPr>
          <p:cNvPr id="3" name="Content Placeholder 2"/>
          <p:cNvSpPr>
            <a:spLocks noGrp="1"/>
          </p:cNvSpPr>
          <p:nvPr>
            <p:ph idx="1"/>
          </p:nvPr>
        </p:nvSpPr>
        <p:spPr>
          <a:xfrm>
            <a:off x="1251678" y="1389893"/>
            <a:ext cx="10178322" cy="4738345"/>
          </a:xfrm>
        </p:spPr>
        <p:txBody>
          <a:bodyPr>
            <a:normAutofit fontScale="92500" lnSpcReduction="10000"/>
          </a:bodyPr>
          <a:lstStyle/>
          <a:p>
            <a:r>
              <a:rPr lang="en-US" dirty="0"/>
              <a:t>Complete a FAFSA at </a:t>
            </a:r>
            <a:r>
              <a:rPr lang="en-US" dirty="0">
                <a:hlinkClick r:id="rId2"/>
              </a:rPr>
              <a:t>www.studentaid.gov</a:t>
            </a:r>
            <a:endParaRPr lang="en-US" dirty="0"/>
          </a:p>
          <a:p>
            <a:r>
              <a:rPr lang="en-US" dirty="0"/>
              <a:t>Provide additional documentation if selected for the verification process</a:t>
            </a:r>
          </a:p>
          <a:p>
            <a:pPr lvl="1"/>
            <a:r>
              <a:rPr lang="en-US" dirty="0"/>
              <a:t>This will be found via </a:t>
            </a:r>
            <a:r>
              <a:rPr lang="en-US" dirty="0" err="1"/>
              <a:t>MyTCC</a:t>
            </a:r>
            <a:r>
              <a:rPr lang="en-US" dirty="0"/>
              <a:t> Track in “Financial Aid”</a:t>
            </a:r>
          </a:p>
          <a:p>
            <a:pPr lvl="1"/>
            <a:r>
              <a:rPr lang="en-US" dirty="0"/>
              <a:t>Check my.tccd.edu email frequently</a:t>
            </a:r>
          </a:p>
          <a:p>
            <a:r>
              <a:rPr lang="en-US" dirty="0"/>
              <a:t>Complete Dual Credit Enrollment Grant Application </a:t>
            </a:r>
          </a:p>
          <a:p>
            <a:pPr lvl="1"/>
            <a:r>
              <a:rPr lang="en-US" dirty="0"/>
              <a:t>If you wish to receive fall and spring awards, select both boxes</a:t>
            </a:r>
            <a:endParaRPr lang="en-US" dirty="0">
              <a:solidFill>
                <a:srgbClr val="7030A0"/>
              </a:solidFill>
            </a:endParaRPr>
          </a:p>
          <a:p>
            <a:pPr lvl="1"/>
            <a:r>
              <a:rPr lang="en-US" dirty="0"/>
              <a:t>Awarded for up to six credit hours per semester: Tuition $384, Books $400 (each semester)</a:t>
            </a:r>
            <a:endParaRPr lang="en-US" i="1" dirty="0">
              <a:solidFill>
                <a:srgbClr val="7030A0"/>
              </a:solidFill>
            </a:endParaRPr>
          </a:p>
          <a:p>
            <a:pPr lvl="2"/>
            <a:r>
              <a:rPr lang="en-US" dirty="0"/>
              <a:t>Award is based on in-county tuition rates</a:t>
            </a:r>
          </a:p>
          <a:p>
            <a:pPr lvl="1"/>
            <a:r>
              <a:rPr lang="en-US" dirty="0"/>
              <a:t>Funds are limited and awarded on a first-come-first-serve basis</a:t>
            </a:r>
          </a:p>
          <a:p>
            <a:r>
              <a:rPr lang="en-US" dirty="0"/>
              <a:t>Complete Selective Service Registration Form</a:t>
            </a:r>
          </a:p>
          <a:p>
            <a:pPr lvl="1"/>
            <a:r>
              <a:rPr lang="en-US" dirty="0"/>
              <a:t>Select box that best describes you</a:t>
            </a:r>
          </a:p>
          <a:p>
            <a:pPr lvl="1"/>
            <a:r>
              <a:rPr lang="en-US" dirty="0"/>
              <a:t>Complete signature section and return with Dual Credit Enrollment Grant Application</a:t>
            </a:r>
          </a:p>
          <a:p>
            <a:pPr lvl="2"/>
            <a:r>
              <a:rPr lang="en-US" dirty="0"/>
              <a:t>Funds will not be awarded until the selective service form has been submitted</a:t>
            </a:r>
          </a:p>
          <a:p>
            <a:pPr marL="457200" lvl="1" indent="0">
              <a:buNone/>
            </a:pPr>
            <a:endParaRPr lang="en-US" dirty="0"/>
          </a:p>
        </p:txBody>
      </p:sp>
    </p:spTree>
    <p:extLst>
      <p:ext uri="{BB962C8B-B14F-4D97-AF65-F5344CB8AC3E}">
        <p14:creationId xmlns:p14="http://schemas.microsoft.com/office/powerpoint/2010/main" val="9460493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b="1" dirty="0"/>
              <a:t>Payment Deadlines</a:t>
            </a:r>
          </a:p>
        </p:txBody>
      </p:sp>
      <p:sp>
        <p:nvSpPr>
          <p:cNvPr id="3" name="Content Placeholder 2"/>
          <p:cNvSpPr>
            <a:spLocks noGrp="1"/>
          </p:cNvSpPr>
          <p:nvPr>
            <p:ph sz="half" idx="1"/>
          </p:nvPr>
        </p:nvSpPr>
        <p:spPr>
          <a:xfrm>
            <a:off x="1981200" y="1295400"/>
            <a:ext cx="8305800" cy="1173162"/>
          </a:xfrm>
        </p:spPr>
        <p:txBody>
          <a:bodyPr>
            <a:normAutofit/>
          </a:bodyPr>
          <a:lstStyle/>
          <a:p>
            <a:pPr marL="0" indent="0">
              <a:buNone/>
            </a:pPr>
            <a:r>
              <a:rPr lang="en-US" sz="1600" dirty="0"/>
              <a:t>Please visit our website to stay informed: </a:t>
            </a:r>
            <a:r>
              <a:rPr lang="en-US" sz="1600" dirty="0">
                <a:hlinkClick r:id="rId2"/>
              </a:rPr>
              <a:t>www.tccd.edu</a:t>
            </a:r>
            <a:r>
              <a:rPr lang="en-US" sz="1600" dirty="0"/>
              <a:t> &gt; Pay For College &gt; </a:t>
            </a:r>
            <a:r>
              <a:rPr lang="en-US" sz="1600" b="1" dirty="0"/>
              <a:t>Payment Deadlines</a:t>
            </a:r>
          </a:p>
          <a:p>
            <a:pPr marL="0" indent="0" algn="ctr">
              <a:buNone/>
            </a:pPr>
            <a:r>
              <a:rPr lang="en-US" sz="2000" b="1" dirty="0"/>
              <a:t>Spring 2023 Tuition is due Monday, January 9, 2023                     (Wintermester classes due Monday, December 12, 2022)</a:t>
            </a:r>
          </a:p>
          <a:p>
            <a:pPr marL="0" indent="0" algn="ctr">
              <a:buNone/>
            </a:pPr>
            <a:endParaRPr lang="en-US" sz="2000" b="1" dirty="0"/>
          </a:p>
          <a:p>
            <a:pPr marL="0" indent="0">
              <a:buNone/>
            </a:pPr>
            <a:endParaRPr lang="en-US" sz="1600" dirty="0"/>
          </a:p>
          <a:p>
            <a:pPr marL="0" indent="0">
              <a:buNone/>
            </a:pPr>
            <a:endParaRPr lang="en-US" sz="1600" dirty="0"/>
          </a:p>
          <a:p>
            <a:endParaRPr lang="en-US" dirty="0"/>
          </a:p>
        </p:txBody>
      </p:sp>
      <p:pic>
        <p:nvPicPr>
          <p:cNvPr id="5" name="Picture 4">
            <a:extLst>
              <a:ext uri="{FF2B5EF4-FFF2-40B4-BE49-F238E27FC236}">
                <a16:creationId xmlns:a16="http://schemas.microsoft.com/office/drawing/2014/main" id="{B1F0423C-2086-92D6-32E6-A29E2AF0125E}"/>
              </a:ext>
            </a:extLst>
          </p:cNvPr>
          <p:cNvPicPr>
            <a:picLocks noChangeAspect="1"/>
          </p:cNvPicPr>
          <p:nvPr/>
        </p:nvPicPr>
        <p:blipFill>
          <a:blip r:embed="rId3"/>
          <a:stretch>
            <a:fillRect/>
          </a:stretch>
        </p:blipFill>
        <p:spPr>
          <a:xfrm>
            <a:off x="3562461" y="2362200"/>
            <a:ext cx="5240644" cy="3574354"/>
          </a:xfrm>
          <a:prstGeom prst="rect">
            <a:avLst/>
          </a:prstGeom>
        </p:spPr>
      </p:pic>
    </p:spTree>
    <p:extLst>
      <p:ext uri="{BB962C8B-B14F-4D97-AF65-F5344CB8AC3E}">
        <p14:creationId xmlns:p14="http://schemas.microsoft.com/office/powerpoint/2010/main" val="31659498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Payment Plans</a:t>
            </a:r>
          </a:p>
        </p:txBody>
      </p:sp>
      <p:sp>
        <p:nvSpPr>
          <p:cNvPr id="3" name="Content Placeholder 2"/>
          <p:cNvSpPr>
            <a:spLocks noGrp="1"/>
          </p:cNvSpPr>
          <p:nvPr>
            <p:ph sz="half" idx="1"/>
          </p:nvPr>
        </p:nvSpPr>
        <p:spPr/>
        <p:txBody>
          <a:bodyPr>
            <a:normAutofit/>
          </a:bodyPr>
          <a:lstStyle/>
          <a:p>
            <a:pPr marL="0" indent="0">
              <a:buNone/>
            </a:pPr>
            <a:r>
              <a:rPr lang="en-US" sz="1600" dirty="0"/>
              <a:t>Our </a:t>
            </a:r>
            <a:r>
              <a:rPr lang="en-US" sz="1600" b="1" dirty="0"/>
              <a:t>2023SP Regular Plan’s </a:t>
            </a:r>
            <a:r>
              <a:rPr lang="en-US" sz="1600" dirty="0"/>
              <a:t>are currently available. All of our </a:t>
            </a:r>
            <a:r>
              <a:rPr lang="en-US" sz="1600" b="1" dirty="0"/>
              <a:t>Payment Plan </a:t>
            </a:r>
            <a:r>
              <a:rPr lang="en-US" sz="1600" dirty="0"/>
              <a:t>offerings can be found at: </a:t>
            </a:r>
            <a:r>
              <a:rPr lang="en-US" sz="1600" dirty="0">
                <a:hlinkClick r:id="rId2"/>
              </a:rPr>
              <a:t>www.tccd.edu</a:t>
            </a:r>
            <a:r>
              <a:rPr lang="en-US" sz="1600" dirty="0"/>
              <a:t> &gt; Pay For College &gt; Payment Options &gt; </a:t>
            </a:r>
            <a:r>
              <a:rPr lang="en-US" sz="1600" b="1" dirty="0"/>
              <a:t>Payment Plan   </a:t>
            </a:r>
          </a:p>
          <a:p>
            <a:pPr marL="0" indent="0">
              <a:buNone/>
            </a:pPr>
            <a:endParaRPr lang="en-US" sz="1600" dirty="0"/>
          </a:p>
          <a:p>
            <a:pPr marL="0" indent="0">
              <a:buNone/>
            </a:pPr>
            <a:r>
              <a:rPr lang="en-US" sz="1600" dirty="0"/>
              <a:t>Payment plans must be setup online using a credit/debit card or electronic check (ACH). </a:t>
            </a:r>
          </a:p>
          <a:p>
            <a:pPr marL="0" indent="0">
              <a:buNone/>
            </a:pPr>
            <a:endParaRPr lang="en-US" sz="1600" dirty="0"/>
          </a:p>
          <a:p>
            <a:pPr marL="0" indent="0">
              <a:buNone/>
            </a:pPr>
            <a:endParaRPr lang="en-US" sz="1600" dirty="0"/>
          </a:p>
          <a:p>
            <a:pPr marL="0" indent="0">
              <a:buNone/>
            </a:pPr>
            <a:r>
              <a:rPr lang="en-US" sz="1600" i="1" dirty="0">
                <a:solidFill>
                  <a:srgbClr val="98002E"/>
                </a:solidFill>
                <a:sym typeface="Wingdings" panose="05000000000000000000" pitchFamily="2" charset="2"/>
              </a:rPr>
              <a:t>  </a:t>
            </a:r>
            <a:endParaRPr lang="en-US" sz="1600" i="1" dirty="0">
              <a:solidFill>
                <a:srgbClr val="98002E"/>
              </a:solidFill>
            </a:endParaRPr>
          </a:p>
          <a:p>
            <a:pPr marL="0" indent="0">
              <a:buNone/>
            </a:pPr>
            <a:endParaRPr lang="en-US" sz="1600" dirty="0"/>
          </a:p>
        </p:txBody>
      </p:sp>
      <p:pic>
        <p:nvPicPr>
          <p:cNvPr id="11" name="Picture 10">
            <a:hlinkClick r:id="rId3"/>
            <a:extLst>
              <a:ext uri="{FF2B5EF4-FFF2-40B4-BE49-F238E27FC236}">
                <a16:creationId xmlns:a16="http://schemas.microsoft.com/office/drawing/2014/main" id="{A12CCCD2-F579-4CDB-A99A-6CCE36995493}"/>
              </a:ext>
            </a:extLst>
          </p:cNvPr>
          <p:cNvPicPr>
            <a:picLocks noChangeAspect="1"/>
          </p:cNvPicPr>
          <p:nvPr/>
        </p:nvPicPr>
        <p:blipFill rotWithShape="1">
          <a:blip r:embed="rId4"/>
          <a:srcRect l="3750" t="3529" r="26250" b="-1301"/>
          <a:stretch/>
        </p:blipFill>
        <p:spPr>
          <a:xfrm>
            <a:off x="5943603" y="1509889"/>
            <a:ext cx="4089113" cy="2124843"/>
          </a:xfrm>
          <a:prstGeom prst="rect">
            <a:avLst/>
          </a:prstGeom>
        </p:spPr>
      </p:pic>
      <p:pic>
        <p:nvPicPr>
          <p:cNvPr id="5" name="Picture 4">
            <a:extLst>
              <a:ext uri="{FF2B5EF4-FFF2-40B4-BE49-F238E27FC236}">
                <a16:creationId xmlns:a16="http://schemas.microsoft.com/office/drawing/2014/main" id="{11DAC90C-82F2-835C-1D23-9A246F1F020C}"/>
              </a:ext>
            </a:extLst>
          </p:cNvPr>
          <p:cNvPicPr>
            <a:picLocks noChangeAspect="1"/>
          </p:cNvPicPr>
          <p:nvPr/>
        </p:nvPicPr>
        <p:blipFill rotWithShape="1">
          <a:blip r:embed="rId5"/>
          <a:srcRect l="3692" t="4875" r="4549" b="9125"/>
          <a:stretch/>
        </p:blipFill>
        <p:spPr>
          <a:xfrm>
            <a:off x="2398297" y="3634732"/>
            <a:ext cx="7090611" cy="2279323"/>
          </a:xfrm>
          <a:prstGeom prst="rect">
            <a:avLst/>
          </a:prstGeom>
        </p:spPr>
      </p:pic>
    </p:spTree>
    <p:extLst>
      <p:ext uri="{BB962C8B-B14F-4D97-AF65-F5344CB8AC3E}">
        <p14:creationId xmlns:p14="http://schemas.microsoft.com/office/powerpoint/2010/main" val="19138587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Other Payment Options</a:t>
            </a:r>
          </a:p>
        </p:txBody>
      </p:sp>
      <p:sp>
        <p:nvSpPr>
          <p:cNvPr id="3" name="Content Placeholder 2"/>
          <p:cNvSpPr>
            <a:spLocks noGrp="1"/>
          </p:cNvSpPr>
          <p:nvPr>
            <p:ph sz="half" idx="1"/>
          </p:nvPr>
        </p:nvSpPr>
        <p:spPr/>
        <p:txBody>
          <a:bodyPr>
            <a:normAutofit/>
          </a:bodyPr>
          <a:lstStyle/>
          <a:p>
            <a:pPr marL="0" indent="0">
              <a:buNone/>
            </a:pPr>
            <a:r>
              <a:rPr lang="en-US" sz="1600" dirty="0"/>
              <a:t>Pay in full:</a:t>
            </a:r>
          </a:p>
          <a:p>
            <a:r>
              <a:rPr lang="en-US" sz="1600" dirty="0"/>
              <a:t>In-person by cash, check, money order/cashier’s check, or credit/debit card.</a:t>
            </a:r>
          </a:p>
          <a:p>
            <a:r>
              <a:rPr lang="en-US" sz="1600" dirty="0"/>
              <a:t>Online by credit/debit card or electronic check (ACH)</a:t>
            </a:r>
          </a:p>
          <a:p>
            <a:endParaRPr lang="en-US" sz="1600" dirty="0"/>
          </a:p>
          <a:p>
            <a:pPr marL="0" indent="0">
              <a:buNone/>
            </a:pPr>
            <a:r>
              <a:rPr lang="en-US" sz="1600" dirty="0"/>
              <a:t>Third-Party Payment: Company, organization, or government entity that is paying student’s tuition. Submit required documents that indicate promise to pay by third-party by payment deadlines.</a:t>
            </a:r>
          </a:p>
          <a:p>
            <a:pPr marL="0" indent="0">
              <a:buNone/>
            </a:pPr>
            <a:endParaRPr lang="en-US" sz="1600" dirty="0"/>
          </a:p>
          <a:p>
            <a:pPr marL="0" indent="0">
              <a:buNone/>
            </a:pPr>
            <a:endParaRPr lang="en-US" sz="1600" dirty="0"/>
          </a:p>
          <a:p>
            <a:pPr marL="0" indent="0">
              <a:buNone/>
            </a:pPr>
            <a:endParaRPr lang="en-US" sz="1600" dirty="0"/>
          </a:p>
          <a:p>
            <a:pPr marL="0" indent="0">
              <a:buNone/>
            </a:pPr>
            <a:r>
              <a:rPr lang="en-US" sz="1600" i="1" dirty="0">
                <a:solidFill>
                  <a:srgbClr val="98002E"/>
                </a:solidFill>
                <a:sym typeface="Wingdings" panose="05000000000000000000" pitchFamily="2" charset="2"/>
              </a:rPr>
              <a:t>  </a:t>
            </a:r>
            <a:endParaRPr lang="en-US" sz="1600" i="1" dirty="0">
              <a:solidFill>
                <a:srgbClr val="98002E"/>
              </a:solidFill>
            </a:endParaRPr>
          </a:p>
          <a:p>
            <a:pPr marL="0" indent="0">
              <a:buNone/>
            </a:pPr>
            <a:endParaRPr lang="en-US" sz="1600" dirty="0"/>
          </a:p>
        </p:txBody>
      </p:sp>
    </p:spTree>
    <p:extLst>
      <p:ext uri="{BB962C8B-B14F-4D97-AF65-F5344CB8AC3E}">
        <p14:creationId xmlns:p14="http://schemas.microsoft.com/office/powerpoint/2010/main" val="18129968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b="1" dirty="0"/>
              <a:t>Bankmobile-Refunds</a:t>
            </a:r>
            <a:endParaRPr lang="en-US" dirty="0"/>
          </a:p>
        </p:txBody>
      </p:sp>
      <p:sp>
        <p:nvSpPr>
          <p:cNvPr id="3" name="Content Placeholder 2"/>
          <p:cNvSpPr>
            <a:spLocks noGrp="1"/>
          </p:cNvSpPr>
          <p:nvPr>
            <p:ph sz="half" idx="1"/>
          </p:nvPr>
        </p:nvSpPr>
        <p:spPr>
          <a:xfrm>
            <a:off x="1981200" y="1295402"/>
            <a:ext cx="8077200" cy="761999"/>
          </a:xfrm>
        </p:spPr>
        <p:txBody>
          <a:bodyPr>
            <a:normAutofit fontScale="92500" lnSpcReduction="10000"/>
          </a:bodyPr>
          <a:lstStyle/>
          <a:p>
            <a:pPr marL="0" indent="0">
              <a:buNone/>
            </a:pPr>
            <a:r>
              <a:rPr lang="en-US" sz="1600" dirty="0"/>
              <a:t>Students that meet the criteria, will receive a green envelope and receive an email with a personal code. </a:t>
            </a:r>
          </a:p>
          <a:p>
            <a:pPr marL="0" indent="0">
              <a:buNone/>
            </a:pPr>
            <a:r>
              <a:rPr lang="en-US" sz="1600" dirty="0">
                <a:hlinkClick r:id="rId2"/>
              </a:rPr>
              <a:t>www.tccd.edu</a:t>
            </a:r>
            <a:r>
              <a:rPr lang="en-US" sz="1600" dirty="0"/>
              <a:t> &gt; Pay For College &gt; Refunds </a:t>
            </a:r>
          </a:p>
          <a:p>
            <a:pPr marL="0" indent="0">
              <a:buNone/>
            </a:pPr>
            <a:endParaRPr lang="en-US" sz="1600" dirty="0"/>
          </a:p>
          <a:p>
            <a:pPr marL="0" indent="0">
              <a:buNone/>
            </a:pPr>
            <a:endParaRPr lang="en-US" sz="1600" dirty="0"/>
          </a:p>
          <a:p>
            <a:pPr marL="0" indent="0">
              <a:buNone/>
            </a:pPr>
            <a:endParaRPr lang="en-US" sz="1600" dirty="0"/>
          </a:p>
        </p:txBody>
      </p:sp>
      <p:pic>
        <p:nvPicPr>
          <p:cNvPr id="10" name="Content Placeholder 9">
            <a:extLst>
              <a:ext uri="{FF2B5EF4-FFF2-40B4-BE49-F238E27FC236}">
                <a16:creationId xmlns:a16="http://schemas.microsoft.com/office/drawing/2014/main" id="{FDA1FBF3-472A-4F12-2686-21F0316E0767}"/>
              </a:ext>
            </a:extLst>
          </p:cNvPr>
          <p:cNvPicPr>
            <a:picLocks noGrp="1" noChangeAspect="1"/>
          </p:cNvPicPr>
          <p:nvPr>
            <p:ph sz="half" idx="2"/>
          </p:nvPr>
        </p:nvPicPr>
        <p:blipFill>
          <a:blip r:embed="rId3"/>
          <a:stretch>
            <a:fillRect/>
          </a:stretch>
        </p:blipFill>
        <p:spPr>
          <a:xfrm>
            <a:off x="3429001" y="2039194"/>
            <a:ext cx="5855345" cy="3519394"/>
          </a:xfrm>
        </p:spPr>
      </p:pic>
    </p:spTree>
    <p:extLst>
      <p:ext uri="{BB962C8B-B14F-4D97-AF65-F5344CB8AC3E}">
        <p14:creationId xmlns:p14="http://schemas.microsoft.com/office/powerpoint/2010/main" val="23788968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Q &amp; A</a:t>
            </a:r>
          </a:p>
        </p:txBody>
      </p:sp>
      <p:sp>
        <p:nvSpPr>
          <p:cNvPr id="3" name="Content Placeholder 2"/>
          <p:cNvSpPr>
            <a:spLocks noGrp="1"/>
          </p:cNvSpPr>
          <p:nvPr>
            <p:ph sz="half" idx="1"/>
          </p:nvPr>
        </p:nvSpPr>
        <p:spPr>
          <a:xfrm>
            <a:off x="1981200" y="1600201"/>
            <a:ext cx="8153400" cy="2209799"/>
          </a:xfrm>
        </p:spPr>
        <p:txBody>
          <a:bodyPr>
            <a:normAutofit fontScale="25000" lnSpcReduction="20000"/>
          </a:bodyPr>
          <a:lstStyle/>
          <a:p>
            <a:pPr marL="0" indent="0" algn="l">
              <a:buNone/>
            </a:pPr>
            <a:r>
              <a:rPr lang="en-US" sz="6400" b="1" dirty="0"/>
              <a:t>Online Chat Services and Phone</a:t>
            </a:r>
          </a:p>
          <a:p>
            <a:pPr algn="l"/>
            <a:r>
              <a:rPr lang="en-US" sz="6400" dirty="0"/>
              <a:t>You can reach us by:</a:t>
            </a:r>
          </a:p>
          <a:p>
            <a:pPr algn="l">
              <a:buFont typeface="Arial" panose="020B0604020202020204" pitchFamily="34" charset="0"/>
              <a:buChar char="•"/>
            </a:pPr>
            <a:r>
              <a:rPr lang="en-US" sz="6400" dirty="0"/>
              <a:t>Chatting online: Use the chat box on any of our </a:t>
            </a:r>
            <a:r>
              <a:rPr lang="en-US" sz="6400" b="1" dirty="0"/>
              <a:t>Pay for College </a:t>
            </a:r>
            <a:r>
              <a:rPr lang="en-US" sz="6400" dirty="0"/>
              <a:t>pages and a Business Services team member will respond during normal business hours.</a:t>
            </a:r>
          </a:p>
          <a:p>
            <a:pPr algn="l">
              <a:buFont typeface="Arial" panose="020B0604020202020204" pitchFamily="34" charset="0"/>
              <a:buChar char="•"/>
            </a:pPr>
            <a:r>
              <a:rPr lang="en-US" sz="6400" dirty="0"/>
              <a:t>Phone: 817-515-4PAY (4729)</a:t>
            </a:r>
          </a:p>
          <a:p>
            <a:pPr marL="742950" lvl="1" indent="-285750" algn="l">
              <a:buFont typeface="Arial" panose="020B0604020202020204" pitchFamily="34" charset="0"/>
              <a:buChar char="•"/>
            </a:pPr>
            <a:r>
              <a:rPr lang="en-US" sz="6400" dirty="0"/>
              <a:t>Be prepared to provide your TCC student ID number.</a:t>
            </a:r>
          </a:p>
          <a:p>
            <a:pPr algn="l"/>
            <a:r>
              <a:rPr lang="en-US" sz="6400" dirty="0"/>
              <a:t>To follow </a:t>
            </a:r>
            <a:r>
              <a:rPr lang="en-US" sz="6400" dirty="0">
                <a:hlinkClick r:id="rId2">
                  <a:extLst>
                    <a:ext uri="{A12FA001-AC4F-418D-AE19-62706E023703}">
                      <ahyp:hlinkClr xmlns:ahyp="http://schemas.microsoft.com/office/drawing/2018/hyperlinkcolor" val="tx"/>
                    </a:ext>
                  </a:extLst>
                </a:hlinkClick>
              </a:rPr>
              <a:t>FERPA guidelines</a:t>
            </a:r>
            <a:r>
              <a:rPr lang="en-US" sz="6400" dirty="0"/>
              <a:t>, you may be asked additional security questions to verify your identity before any detailed information is provided.</a:t>
            </a:r>
          </a:p>
          <a:p>
            <a:pPr marL="0" indent="0">
              <a:buNone/>
            </a:pPr>
            <a:endParaRPr lang="en-US" sz="1600" dirty="0"/>
          </a:p>
        </p:txBody>
      </p:sp>
      <p:pic>
        <p:nvPicPr>
          <p:cNvPr id="5" name="Picture 4">
            <a:hlinkClick r:id="rId3"/>
            <a:extLst>
              <a:ext uri="{FF2B5EF4-FFF2-40B4-BE49-F238E27FC236}">
                <a16:creationId xmlns:a16="http://schemas.microsoft.com/office/drawing/2014/main" id="{B137A084-836D-4245-BED7-908EC273DFC2}"/>
              </a:ext>
            </a:extLst>
          </p:cNvPr>
          <p:cNvPicPr>
            <a:picLocks noChangeAspect="1"/>
          </p:cNvPicPr>
          <p:nvPr/>
        </p:nvPicPr>
        <p:blipFill rotWithShape="1">
          <a:blip r:embed="rId4"/>
          <a:srcRect t="5856"/>
          <a:stretch/>
        </p:blipFill>
        <p:spPr>
          <a:xfrm>
            <a:off x="3543300" y="3733800"/>
            <a:ext cx="5105400" cy="2268350"/>
          </a:xfrm>
          <a:prstGeom prst="rect">
            <a:avLst/>
          </a:prstGeom>
        </p:spPr>
      </p:pic>
    </p:spTree>
    <p:extLst>
      <p:ext uri="{BB962C8B-B14F-4D97-AF65-F5344CB8AC3E}">
        <p14:creationId xmlns:p14="http://schemas.microsoft.com/office/powerpoint/2010/main" val="19786844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l"/>
            <a:r>
              <a:rPr lang="en-US" b="1" dirty="0"/>
              <a:t>Closing</a:t>
            </a:r>
          </a:p>
        </p:txBody>
      </p:sp>
      <p:sp>
        <p:nvSpPr>
          <p:cNvPr id="6" name="Content Placeholder 5"/>
          <p:cNvSpPr>
            <a:spLocks noGrp="1"/>
          </p:cNvSpPr>
          <p:nvPr>
            <p:ph idx="1"/>
          </p:nvPr>
        </p:nvSpPr>
        <p:spPr/>
        <p:txBody>
          <a:bodyPr>
            <a:normAutofit/>
          </a:bodyPr>
          <a:lstStyle/>
          <a:p>
            <a:pPr marL="0" indent="0">
              <a:buNone/>
            </a:pPr>
            <a:endParaRPr lang="en-US" sz="1600" dirty="0">
              <a:solidFill>
                <a:srgbClr val="98002E"/>
              </a:solidFill>
            </a:endParaRPr>
          </a:p>
          <a:p>
            <a:pPr marL="0" indent="0">
              <a:buNone/>
            </a:pPr>
            <a:endParaRPr lang="en-US" sz="1600" dirty="0">
              <a:solidFill>
                <a:srgbClr val="98002E"/>
              </a:solidFill>
            </a:endParaRPr>
          </a:p>
          <a:p>
            <a:pPr marL="0" indent="0" algn="ctr">
              <a:buNone/>
            </a:pPr>
            <a:endParaRPr lang="en-US" sz="1600" dirty="0">
              <a:solidFill>
                <a:srgbClr val="98002E"/>
              </a:solidFill>
            </a:endParaRPr>
          </a:p>
          <a:p>
            <a:pPr marL="0" indent="0" algn="ctr">
              <a:buNone/>
            </a:pPr>
            <a:endParaRPr lang="en-US" sz="1600" dirty="0">
              <a:solidFill>
                <a:srgbClr val="98002E"/>
              </a:solidFill>
            </a:endParaRPr>
          </a:p>
          <a:p>
            <a:pPr marL="0" indent="0" algn="ctr">
              <a:buNone/>
            </a:pPr>
            <a:r>
              <a:rPr lang="en-US" sz="1600" dirty="0"/>
              <a:t>On behalf of Business Services, </a:t>
            </a:r>
          </a:p>
          <a:p>
            <a:pPr marL="0" indent="0" algn="ctr">
              <a:buNone/>
            </a:pPr>
            <a:r>
              <a:rPr lang="en-US" sz="1600" b="1" dirty="0"/>
              <a:t>THANK YOU </a:t>
            </a:r>
            <a:r>
              <a:rPr lang="en-US" sz="1600" dirty="0"/>
              <a:t>for giving us an opportunity to share!</a:t>
            </a:r>
          </a:p>
        </p:txBody>
      </p:sp>
    </p:spTree>
    <p:extLst>
      <p:ext uri="{BB962C8B-B14F-4D97-AF65-F5344CB8AC3E}">
        <p14:creationId xmlns:p14="http://schemas.microsoft.com/office/powerpoint/2010/main" val="8878590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93291" y="1737360"/>
            <a:ext cx="9966960" cy="0"/>
          </a:xfrm>
          <a:custGeom>
            <a:avLst/>
            <a:gdLst/>
            <a:ahLst/>
            <a:cxnLst/>
            <a:rect l="l" t="t" r="r" b="b"/>
            <a:pathLst>
              <a:path w="9966960">
                <a:moveTo>
                  <a:pt x="0" y="0"/>
                </a:moveTo>
                <a:lnTo>
                  <a:pt x="9966960" y="0"/>
                </a:lnTo>
              </a:path>
            </a:pathLst>
          </a:custGeom>
          <a:ln w="6350">
            <a:solidFill>
              <a:srgbClr val="7E7E7E"/>
            </a:solidFill>
          </a:ln>
        </p:spPr>
        <p:txBody>
          <a:bodyPr wrap="square" lIns="0" tIns="0" rIns="0" bIns="0" rtlCol="0"/>
          <a:lstStyle/>
          <a:p>
            <a:endParaRPr/>
          </a:p>
        </p:txBody>
      </p:sp>
      <p:grpSp>
        <p:nvGrpSpPr>
          <p:cNvPr id="3" name="object 3"/>
          <p:cNvGrpSpPr/>
          <p:nvPr/>
        </p:nvGrpSpPr>
        <p:grpSpPr>
          <a:xfrm>
            <a:off x="100584" y="0"/>
            <a:ext cx="12091670" cy="5702935"/>
            <a:chOff x="100584" y="0"/>
            <a:chExt cx="12091670" cy="5702935"/>
          </a:xfrm>
        </p:grpSpPr>
        <p:pic>
          <p:nvPicPr>
            <p:cNvPr id="4" name="object 4"/>
            <p:cNvPicPr/>
            <p:nvPr/>
          </p:nvPicPr>
          <p:blipFill>
            <a:blip r:embed="rId2" cstate="print"/>
            <a:stretch>
              <a:fillRect/>
            </a:stretch>
          </p:blipFill>
          <p:spPr>
            <a:xfrm>
              <a:off x="8583168" y="216407"/>
              <a:ext cx="3352799" cy="452627"/>
            </a:xfrm>
            <a:prstGeom prst="rect">
              <a:avLst/>
            </a:prstGeom>
          </p:spPr>
        </p:pic>
        <p:pic>
          <p:nvPicPr>
            <p:cNvPr id="5" name="object 5"/>
            <p:cNvPicPr/>
            <p:nvPr/>
          </p:nvPicPr>
          <p:blipFill>
            <a:blip r:embed="rId3" cstate="print"/>
            <a:stretch>
              <a:fillRect/>
            </a:stretch>
          </p:blipFill>
          <p:spPr>
            <a:xfrm>
              <a:off x="100584" y="0"/>
              <a:ext cx="12091416" cy="5702808"/>
            </a:xfrm>
            <a:prstGeom prst="rect">
              <a:avLst/>
            </a:prstGeom>
          </p:spPr>
        </p:pic>
      </p:grpSp>
    </p:spTree>
    <p:extLst>
      <p:ext uri="{BB962C8B-B14F-4D97-AF65-F5344CB8AC3E}">
        <p14:creationId xmlns:p14="http://schemas.microsoft.com/office/powerpoint/2010/main" val="42903742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8600" y="3657600"/>
            <a:ext cx="9966960" cy="0"/>
          </a:xfrm>
          <a:custGeom>
            <a:avLst/>
            <a:gdLst/>
            <a:ahLst/>
            <a:cxnLst/>
            <a:rect l="l" t="t" r="r" b="b"/>
            <a:pathLst>
              <a:path w="9966960">
                <a:moveTo>
                  <a:pt x="0" y="0"/>
                </a:moveTo>
                <a:lnTo>
                  <a:pt x="9966960" y="0"/>
                </a:lnTo>
              </a:path>
            </a:pathLst>
          </a:custGeom>
          <a:ln w="6350">
            <a:solidFill>
              <a:srgbClr val="7E7E7E"/>
            </a:solidFill>
          </a:ln>
        </p:spPr>
        <p:txBody>
          <a:bodyPr wrap="square" lIns="0" tIns="0" rIns="0" bIns="0" rtlCol="0"/>
          <a:lstStyle/>
          <a:p>
            <a:endParaRPr sz="4400"/>
          </a:p>
        </p:txBody>
      </p:sp>
      <p:pic>
        <p:nvPicPr>
          <p:cNvPr id="3" name="object 3"/>
          <p:cNvPicPr/>
          <p:nvPr/>
        </p:nvPicPr>
        <p:blipFill>
          <a:blip r:embed="rId2" cstate="print"/>
          <a:stretch>
            <a:fillRect/>
          </a:stretch>
        </p:blipFill>
        <p:spPr>
          <a:xfrm>
            <a:off x="8583168" y="216407"/>
            <a:ext cx="3352799" cy="452627"/>
          </a:xfrm>
          <a:prstGeom prst="rect">
            <a:avLst/>
          </a:prstGeom>
        </p:spPr>
      </p:pic>
      <p:sp>
        <p:nvSpPr>
          <p:cNvPr id="4" name="object 4"/>
          <p:cNvSpPr/>
          <p:nvPr/>
        </p:nvSpPr>
        <p:spPr>
          <a:xfrm>
            <a:off x="228600" y="3657600"/>
            <a:ext cx="9966960" cy="0"/>
          </a:xfrm>
          <a:custGeom>
            <a:avLst/>
            <a:gdLst/>
            <a:ahLst/>
            <a:cxnLst/>
            <a:rect l="l" t="t" r="r" b="b"/>
            <a:pathLst>
              <a:path w="9966960">
                <a:moveTo>
                  <a:pt x="0" y="0"/>
                </a:moveTo>
                <a:lnTo>
                  <a:pt x="9966960" y="0"/>
                </a:lnTo>
              </a:path>
            </a:pathLst>
          </a:custGeom>
          <a:ln w="6350">
            <a:solidFill>
              <a:srgbClr val="7E7E7E"/>
            </a:solidFill>
          </a:ln>
        </p:spPr>
        <p:txBody>
          <a:bodyPr wrap="square" lIns="0" tIns="0" rIns="0" bIns="0" rtlCol="0"/>
          <a:lstStyle/>
          <a:p>
            <a:endParaRPr sz="4400"/>
          </a:p>
        </p:txBody>
      </p:sp>
      <p:sp>
        <p:nvSpPr>
          <p:cNvPr id="8" name="object 8"/>
          <p:cNvSpPr txBox="1">
            <a:spLocks noGrp="1"/>
          </p:cNvSpPr>
          <p:nvPr>
            <p:ph type="title" idx="4294967295"/>
          </p:nvPr>
        </p:nvSpPr>
        <p:spPr>
          <a:xfrm>
            <a:off x="222738" y="669034"/>
            <a:ext cx="4097270" cy="2051844"/>
          </a:xfrm>
          <a:prstGeom prst="rect">
            <a:avLst/>
          </a:prstGeom>
        </p:spPr>
        <p:txBody>
          <a:bodyPr vert="horz" wrap="square" lIns="0" tIns="12700" rIns="0" bIns="0" rtlCol="0">
            <a:spAutoFit/>
          </a:bodyPr>
          <a:lstStyle/>
          <a:p>
            <a:pPr marL="12700" algn="l">
              <a:lnSpc>
                <a:spcPts val="5330"/>
              </a:lnSpc>
              <a:spcBef>
                <a:spcPts val="100"/>
              </a:spcBef>
            </a:pPr>
            <a:r>
              <a:rPr lang="en-US" sz="4400" b="1" dirty="0">
                <a:solidFill>
                  <a:schemeClr val="tx1"/>
                </a:solidFill>
                <a:latin typeface="Calisto MT" panose="02040603050505030304" pitchFamily="18" charset="0"/>
              </a:rPr>
              <a:t>Introduction to Libraries Resources </a:t>
            </a:r>
            <a:endParaRPr sz="4400" b="1" spc="-30" dirty="0">
              <a:latin typeface="Calisto MT" panose="02040603050505030304" pitchFamily="18" charset="0"/>
            </a:endParaRPr>
          </a:p>
        </p:txBody>
      </p:sp>
      <p:pic>
        <p:nvPicPr>
          <p:cNvPr id="24" name="Picture 23" descr="A picture containing building, outdoor, sky, ground&#10;&#10;Description automatically generated">
            <a:extLst>
              <a:ext uri="{FF2B5EF4-FFF2-40B4-BE49-F238E27FC236}">
                <a16:creationId xmlns:a16="http://schemas.microsoft.com/office/drawing/2014/main" id="{54C12CB8-E469-45AF-B2F3-72475618BFAD}"/>
              </a:ext>
            </a:extLst>
          </p:cNvPr>
          <p:cNvPicPr>
            <a:picLocks noChangeAspect="1"/>
          </p:cNvPicPr>
          <p:nvPr/>
        </p:nvPicPr>
        <p:blipFill rotWithShape="1">
          <a:blip r:embed="rId3"/>
          <a:srcRect l="7108" t="13253"/>
          <a:stretch/>
        </p:blipFill>
        <p:spPr>
          <a:xfrm>
            <a:off x="4953000" y="2362200"/>
            <a:ext cx="6894932" cy="3879369"/>
          </a:xfrm>
          <a:prstGeom prst="rect">
            <a:avLst/>
          </a:prstGeom>
        </p:spPr>
      </p:pic>
      <p:sp>
        <p:nvSpPr>
          <p:cNvPr id="25" name="Rectangle 24"/>
          <p:cNvSpPr/>
          <p:nvPr/>
        </p:nvSpPr>
        <p:spPr>
          <a:xfrm>
            <a:off x="228600" y="4462620"/>
            <a:ext cx="6096000" cy="1778949"/>
          </a:xfrm>
          <a:prstGeom prst="rect">
            <a:avLst/>
          </a:prstGeom>
        </p:spPr>
        <p:txBody>
          <a:bodyPr>
            <a:spAutoFit/>
          </a:bodyPr>
          <a:lstStyle/>
          <a:p>
            <a:pPr marL="0" marR="0" lvl="0" indent="0" algn="l" defTabSz="914400" eaLnBrk="1" fontAlgn="auto" latinLnBrk="0" hangingPunct="1">
              <a:lnSpc>
                <a:spcPct val="110000"/>
              </a:lnSpc>
              <a:spcBef>
                <a:spcPts val="0"/>
              </a:spcBef>
              <a:spcAft>
                <a:spcPts val="600"/>
              </a:spcAft>
              <a:buClrTx/>
              <a:buSzTx/>
              <a:buFontTx/>
              <a:buNone/>
              <a:tabLst/>
              <a:defRPr/>
            </a:pPr>
            <a:r>
              <a:rPr kumimoji="0" lang="en-US" sz="2400" b="0" i="0" u="none" strike="noStrike" kern="0" cap="all" spc="200" normalizeH="0" baseline="0" noProof="0" dirty="0">
                <a:ln>
                  <a:noFill/>
                </a:ln>
                <a:solidFill>
                  <a:prstClr val="black"/>
                </a:solidFill>
                <a:effectLst/>
                <a:uLnTx/>
                <a:uFillTx/>
                <a:latin typeface="Calibri"/>
                <a:ea typeface="+mn-ea"/>
                <a:cs typeface="+mn-cs"/>
              </a:rPr>
              <a:t>Jenkins Garrett Library, </a:t>
            </a:r>
          </a:p>
          <a:p>
            <a:pPr marL="0" marR="0" lvl="0" indent="0" algn="l" defTabSz="914400" eaLnBrk="1" fontAlgn="auto" latinLnBrk="0" hangingPunct="1">
              <a:lnSpc>
                <a:spcPct val="110000"/>
              </a:lnSpc>
              <a:spcBef>
                <a:spcPts val="0"/>
              </a:spcBef>
              <a:spcAft>
                <a:spcPts val="600"/>
              </a:spcAft>
              <a:buClrTx/>
              <a:buSzTx/>
              <a:buFontTx/>
              <a:buNone/>
              <a:tabLst/>
              <a:defRPr/>
            </a:pPr>
            <a:r>
              <a:rPr kumimoji="0" lang="en-US" sz="2400" b="0" i="0" u="none" strike="noStrike" kern="0" cap="all" spc="200" normalizeH="0" baseline="0" noProof="0" dirty="0">
                <a:ln>
                  <a:noFill/>
                </a:ln>
                <a:solidFill>
                  <a:prstClr val="black"/>
                </a:solidFill>
                <a:effectLst/>
                <a:uLnTx/>
                <a:uFillTx/>
                <a:latin typeface="Calibri"/>
                <a:ea typeface="+mn-ea"/>
                <a:cs typeface="+mn-cs"/>
              </a:rPr>
              <a:t>South Campus </a:t>
            </a:r>
          </a:p>
          <a:p>
            <a:pPr marL="0" marR="0" lvl="0" indent="0" algn="l" defTabSz="914400" eaLnBrk="1" fontAlgn="auto" latinLnBrk="0" hangingPunct="1">
              <a:lnSpc>
                <a:spcPct val="110000"/>
              </a:lnSpc>
              <a:spcBef>
                <a:spcPts val="0"/>
              </a:spcBef>
              <a:spcAft>
                <a:spcPts val="600"/>
              </a:spcAft>
              <a:buClrTx/>
              <a:buSzTx/>
              <a:buFontTx/>
              <a:buNone/>
              <a:tabLst/>
              <a:defRPr/>
            </a:pPr>
            <a:r>
              <a:rPr kumimoji="0" lang="en-US" sz="2400" b="0" i="0" u="none" strike="noStrike" kern="0" cap="all" spc="200" normalizeH="0" baseline="0" noProof="0" dirty="0">
                <a:ln>
                  <a:noFill/>
                </a:ln>
                <a:solidFill>
                  <a:prstClr val="black"/>
                </a:solidFill>
                <a:effectLst/>
                <a:uLnTx/>
                <a:uFillTx/>
                <a:latin typeface="Calibri"/>
                <a:ea typeface="+mn-ea"/>
                <a:cs typeface="+mn-cs"/>
              </a:rPr>
              <a:t>Jennifer Jackson</a:t>
            </a:r>
          </a:p>
          <a:p>
            <a:pPr marL="0" marR="0" lvl="0" indent="0" algn="l" defTabSz="914400" eaLnBrk="1" fontAlgn="auto" latinLnBrk="0" hangingPunct="1">
              <a:lnSpc>
                <a:spcPct val="110000"/>
              </a:lnSpc>
              <a:spcBef>
                <a:spcPts val="0"/>
              </a:spcBef>
              <a:spcAft>
                <a:spcPts val="600"/>
              </a:spcAft>
              <a:buClrTx/>
              <a:buSzTx/>
              <a:buFontTx/>
              <a:buNone/>
              <a:tabLst/>
              <a:defRPr/>
            </a:pPr>
            <a:endParaRPr kumimoji="0" lang="en-US" sz="1400" b="0" i="0" u="none" strike="noStrike" kern="0" cap="all" spc="20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33231868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11275" y="1295400"/>
            <a:ext cx="9966960" cy="0"/>
          </a:xfrm>
          <a:custGeom>
            <a:avLst/>
            <a:gdLst/>
            <a:ahLst/>
            <a:cxnLst/>
            <a:rect l="l" t="t" r="r" b="b"/>
            <a:pathLst>
              <a:path w="9966960">
                <a:moveTo>
                  <a:pt x="0" y="0"/>
                </a:moveTo>
                <a:lnTo>
                  <a:pt x="9966960" y="0"/>
                </a:lnTo>
              </a:path>
            </a:pathLst>
          </a:custGeom>
          <a:ln w="6350">
            <a:solidFill>
              <a:srgbClr val="7E7E7E"/>
            </a:solidFill>
          </a:ln>
        </p:spPr>
        <p:txBody>
          <a:bodyPr wrap="square" lIns="0" tIns="0" rIns="0" bIns="0" rtlCol="0"/>
          <a:lstStyle/>
          <a:p>
            <a:endParaRPr/>
          </a:p>
        </p:txBody>
      </p:sp>
      <p:pic>
        <p:nvPicPr>
          <p:cNvPr id="3" name="object 3"/>
          <p:cNvPicPr/>
          <p:nvPr/>
        </p:nvPicPr>
        <p:blipFill>
          <a:blip r:embed="rId2" cstate="print"/>
          <a:stretch>
            <a:fillRect/>
          </a:stretch>
        </p:blipFill>
        <p:spPr>
          <a:xfrm>
            <a:off x="8583168" y="216407"/>
            <a:ext cx="3352799" cy="452627"/>
          </a:xfrm>
          <a:prstGeom prst="rect">
            <a:avLst/>
          </a:prstGeom>
        </p:spPr>
      </p:pic>
      <p:sp>
        <p:nvSpPr>
          <p:cNvPr id="4" name="object 4"/>
          <p:cNvSpPr/>
          <p:nvPr/>
        </p:nvSpPr>
        <p:spPr>
          <a:xfrm>
            <a:off x="811275" y="1316076"/>
            <a:ext cx="9966960" cy="0"/>
          </a:xfrm>
          <a:custGeom>
            <a:avLst/>
            <a:gdLst/>
            <a:ahLst/>
            <a:cxnLst/>
            <a:rect l="l" t="t" r="r" b="b"/>
            <a:pathLst>
              <a:path w="9966960">
                <a:moveTo>
                  <a:pt x="0" y="0"/>
                </a:moveTo>
                <a:lnTo>
                  <a:pt x="9966960" y="0"/>
                </a:lnTo>
              </a:path>
            </a:pathLst>
          </a:custGeom>
          <a:ln w="6350">
            <a:solidFill>
              <a:srgbClr val="7E7E7E"/>
            </a:solidFill>
          </a:ln>
        </p:spPr>
        <p:txBody>
          <a:bodyPr wrap="square" lIns="0" tIns="0" rIns="0" bIns="0" rtlCol="0"/>
          <a:lstStyle/>
          <a:p>
            <a:endParaRPr/>
          </a:p>
        </p:txBody>
      </p:sp>
      <p:sp>
        <p:nvSpPr>
          <p:cNvPr id="8" name="object 8"/>
          <p:cNvSpPr txBox="1">
            <a:spLocks noGrp="1"/>
          </p:cNvSpPr>
          <p:nvPr>
            <p:ph type="title"/>
          </p:nvPr>
        </p:nvSpPr>
        <p:spPr>
          <a:xfrm>
            <a:off x="152400" y="88970"/>
            <a:ext cx="9839960" cy="692497"/>
          </a:xfrm>
          <a:prstGeom prst="rect">
            <a:avLst/>
          </a:prstGeom>
        </p:spPr>
        <p:txBody>
          <a:bodyPr vert="horz" wrap="square" lIns="0" tIns="12700" rIns="0" bIns="0" rtlCol="0">
            <a:spAutoFit/>
          </a:bodyPr>
          <a:lstStyle/>
          <a:p>
            <a:pPr marL="12700">
              <a:lnSpc>
                <a:spcPts val="5330"/>
              </a:lnSpc>
              <a:spcBef>
                <a:spcPts val="100"/>
              </a:spcBef>
            </a:pPr>
            <a:r>
              <a:rPr lang="en-US" b="1" spc="-30" dirty="0"/>
              <a:t>SEVICES AND RESOURCES</a:t>
            </a:r>
            <a:endParaRPr b="1" spc="-30" dirty="0"/>
          </a:p>
        </p:txBody>
      </p:sp>
      <p:sp>
        <p:nvSpPr>
          <p:cNvPr id="9" name="object 9"/>
          <p:cNvSpPr txBox="1"/>
          <p:nvPr/>
        </p:nvSpPr>
        <p:spPr>
          <a:xfrm>
            <a:off x="328246" y="2101924"/>
            <a:ext cx="2908300" cy="1554272"/>
          </a:xfrm>
          <a:prstGeom prst="rect">
            <a:avLst/>
          </a:prstGeom>
        </p:spPr>
        <p:style>
          <a:lnRef idx="1">
            <a:schemeClr val="dk1"/>
          </a:lnRef>
          <a:fillRef idx="3">
            <a:schemeClr val="dk1"/>
          </a:fillRef>
          <a:effectRef idx="2">
            <a:schemeClr val="dk1"/>
          </a:effectRef>
          <a:fontRef idx="minor">
            <a:schemeClr val="lt1"/>
          </a:fontRef>
        </p:style>
        <p:txBody>
          <a:bodyPr vert="horz" wrap="square" lIns="0" tIns="0" rIns="0" bIns="0" rtlCol="0">
            <a:spAutoFit/>
          </a:bodyPr>
          <a:lstStyle/>
          <a:p>
            <a:pPr algn="ctr">
              <a:lnSpc>
                <a:spcPct val="100000"/>
              </a:lnSpc>
            </a:pPr>
            <a:endParaRPr sz="1700" dirty="0">
              <a:latin typeface="Times New Roman"/>
              <a:cs typeface="Times New Roman"/>
            </a:endParaRPr>
          </a:p>
          <a:p>
            <a:pPr lvl="0" algn="ctr"/>
            <a:r>
              <a:rPr lang="en-US" sz="2800" b="0" i="0" cap="none" spc="0" dirty="0">
                <a:ln w="0"/>
                <a:solidFill>
                  <a:schemeClr val="bg1"/>
                </a:solidFill>
                <a:effectLst>
                  <a:outerShdw blurRad="38100" dist="19050" dir="2700000" algn="tl" rotWithShape="0">
                    <a:schemeClr val="dk1">
                      <a:alpha val="40000"/>
                    </a:schemeClr>
                  </a:outerShdw>
                </a:effectLst>
              </a:rPr>
              <a:t>Library Instruction (catalog &amp; databases)</a:t>
            </a:r>
            <a:endParaRPr lang="en-US" sz="2800" dirty="0">
              <a:solidFill>
                <a:schemeClr val="bg1"/>
              </a:solidFill>
            </a:endParaRPr>
          </a:p>
        </p:txBody>
      </p:sp>
      <p:sp>
        <p:nvSpPr>
          <p:cNvPr id="10" name="object 10"/>
          <p:cNvSpPr txBox="1"/>
          <p:nvPr/>
        </p:nvSpPr>
        <p:spPr>
          <a:xfrm>
            <a:off x="3962400" y="2267340"/>
            <a:ext cx="2908300" cy="543867"/>
          </a:xfrm>
          <a:prstGeom prst="rect">
            <a:avLst/>
          </a:prstGeom>
        </p:spPr>
        <p:style>
          <a:lnRef idx="1">
            <a:schemeClr val="dk1"/>
          </a:lnRef>
          <a:fillRef idx="3">
            <a:schemeClr val="dk1"/>
          </a:fillRef>
          <a:effectRef idx="2">
            <a:schemeClr val="dk1"/>
          </a:effectRef>
          <a:fontRef idx="minor">
            <a:schemeClr val="lt1"/>
          </a:fontRef>
        </p:style>
        <p:txBody>
          <a:bodyPr vert="horz" wrap="square" lIns="0" tIns="146050" rIns="0" bIns="0" rtlCol="0">
            <a:spAutoFit/>
          </a:bodyPr>
          <a:lstStyle/>
          <a:p>
            <a:pPr marL="116205" marR="110489" algn="ctr">
              <a:lnSpc>
                <a:spcPct val="91600"/>
              </a:lnSpc>
              <a:spcBef>
                <a:spcPts val="1150"/>
              </a:spcBef>
            </a:pPr>
            <a:r>
              <a:rPr lang="en-US" sz="2800" b="0" i="0" cap="none" spc="0" dirty="0">
                <a:ln w="0"/>
                <a:solidFill>
                  <a:schemeClr val="bg1"/>
                </a:solidFill>
                <a:effectLst>
                  <a:outerShdw blurRad="38100" dist="19050" dir="2700000" algn="tl" rotWithShape="0">
                    <a:schemeClr val="dk1">
                      <a:alpha val="40000"/>
                    </a:schemeClr>
                  </a:outerShdw>
                </a:effectLst>
              </a:rPr>
              <a:t>LibGuides</a:t>
            </a:r>
            <a:endParaRPr lang="en-US" sz="2800" b="0" cap="none" spc="0" dirty="0">
              <a:ln w="0"/>
              <a:solidFill>
                <a:schemeClr val="bg1"/>
              </a:solidFill>
              <a:effectLst>
                <a:outerShdw blurRad="38100" dist="19050" dir="2700000" algn="tl" rotWithShape="0">
                  <a:schemeClr val="dk1">
                    <a:alpha val="40000"/>
                  </a:schemeClr>
                </a:outerShdw>
              </a:effectLst>
            </a:endParaRPr>
          </a:p>
        </p:txBody>
      </p:sp>
      <p:sp>
        <p:nvSpPr>
          <p:cNvPr id="11" name="object 11"/>
          <p:cNvSpPr txBox="1"/>
          <p:nvPr/>
        </p:nvSpPr>
        <p:spPr>
          <a:xfrm>
            <a:off x="8281266" y="3733783"/>
            <a:ext cx="2908300" cy="1889300"/>
          </a:xfrm>
          <a:prstGeom prst="rect">
            <a:avLst/>
          </a:prstGeom>
        </p:spPr>
        <p:style>
          <a:lnRef idx="1">
            <a:schemeClr val="dk1"/>
          </a:lnRef>
          <a:fillRef idx="3">
            <a:schemeClr val="dk1"/>
          </a:fillRef>
          <a:effectRef idx="2">
            <a:schemeClr val="dk1"/>
          </a:effectRef>
          <a:fontRef idx="minor">
            <a:schemeClr val="lt1"/>
          </a:fontRef>
        </p:style>
        <p:txBody>
          <a:bodyPr vert="horz" wrap="square" lIns="0" tIns="0" rIns="0" bIns="0" rtlCol="0">
            <a:spAutoFit/>
          </a:bodyPr>
          <a:lstStyle/>
          <a:p>
            <a:pPr algn="ctr">
              <a:lnSpc>
                <a:spcPct val="100000"/>
              </a:lnSpc>
            </a:pPr>
            <a:endParaRPr sz="2800" dirty="0">
              <a:solidFill>
                <a:schemeClr val="bg1"/>
              </a:solidFill>
              <a:cs typeface="Times New Roman"/>
            </a:endParaRPr>
          </a:p>
          <a:p>
            <a:pPr marL="123189" marR="116839" algn="ctr">
              <a:lnSpc>
                <a:spcPct val="91400"/>
              </a:lnSpc>
              <a:spcBef>
                <a:spcPts val="1070"/>
              </a:spcBef>
            </a:pPr>
            <a:r>
              <a:rPr lang="en-US" sz="2800" b="0" i="0" cap="none" spc="0" dirty="0">
                <a:ln w="0"/>
                <a:solidFill>
                  <a:schemeClr val="bg1"/>
                </a:solidFill>
                <a:effectLst>
                  <a:outerShdw blurRad="38100" dist="19050" dir="2700000" algn="tl" rotWithShape="0">
                    <a:schemeClr val="dk1">
                      <a:alpha val="40000"/>
                    </a:schemeClr>
                  </a:outerShdw>
                </a:effectLst>
              </a:rPr>
              <a:t>A whole lot of other stuff.</a:t>
            </a:r>
            <a:endParaRPr lang="en-US" sz="2800" dirty="0">
              <a:solidFill>
                <a:schemeClr val="bg1"/>
              </a:solidFill>
            </a:endParaRPr>
          </a:p>
          <a:p>
            <a:pPr marL="123189" marR="116839" algn="ctr">
              <a:lnSpc>
                <a:spcPct val="91400"/>
              </a:lnSpc>
              <a:spcBef>
                <a:spcPts val="1070"/>
              </a:spcBef>
            </a:pPr>
            <a:r>
              <a:rPr sz="2800" spc="-10" dirty="0">
                <a:solidFill>
                  <a:schemeClr val="bg1"/>
                </a:solidFill>
                <a:cs typeface="Calibri"/>
              </a:rPr>
              <a:t>.</a:t>
            </a:r>
            <a:endParaRPr sz="2800" dirty="0">
              <a:solidFill>
                <a:schemeClr val="bg1"/>
              </a:solidFill>
              <a:cs typeface="Calibri"/>
            </a:endParaRPr>
          </a:p>
        </p:txBody>
      </p:sp>
      <p:sp>
        <p:nvSpPr>
          <p:cNvPr id="12" name="object 12"/>
          <p:cNvSpPr txBox="1"/>
          <p:nvPr/>
        </p:nvSpPr>
        <p:spPr>
          <a:xfrm>
            <a:off x="8176001" y="2107940"/>
            <a:ext cx="2906395" cy="800219"/>
          </a:xfrm>
          <a:prstGeom prst="rect">
            <a:avLst/>
          </a:prstGeom>
        </p:spPr>
        <p:style>
          <a:lnRef idx="1">
            <a:schemeClr val="dk1"/>
          </a:lnRef>
          <a:fillRef idx="3">
            <a:schemeClr val="dk1"/>
          </a:fillRef>
          <a:effectRef idx="2">
            <a:schemeClr val="dk1"/>
          </a:effectRef>
          <a:fontRef idx="minor">
            <a:schemeClr val="lt1"/>
          </a:fontRef>
        </p:style>
        <p:txBody>
          <a:bodyPr vert="horz" wrap="square" lIns="0" tIns="0" rIns="0" bIns="0" rtlCol="0">
            <a:spAutoFit/>
          </a:bodyPr>
          <a:lstStyle/>
          <a:p>
            <a:pPr>
              <a:lnSpc>
                <a:spcPct val="100000"/>
              </a:lnSpc>
            </a:pPr>
            <a:endParaRPr sz="2400" dirty="0">
              <a:solidFill>
                <a:schemeClr val="bg1"/>
              </a:solidFill>
              <a:latin typeface="Times New Roman"/>
              <a:cs typeface="Times New Roman"/>
            </a:endParaRPr>
          </a:p>
          <a:p>
            <a:pPr lvl="0" algn="ctr"/>
            <a:r>
              <a:rPr lang="en-US" sz="2800" b="0" i="0" cap="none" spc="0" dirty="0">
                <a:ln w="0"/>
                <a:solidFill>
                  <a:schemeClr val="bg1"/>
                </a:solidFill>
                <a:effectLst>
                  <a:outerShdw blurRad="38100" dist="19050" dir="2700000" algn="tl" rotWithShape="0">
                    <a:schemeClr val="dk1">
                      <a:alpha val="40000"/>
                    </a:schemeClr>
                  </a:outerShdw>
                </a:effectLst>
              </a:rPr>
              <a:t>TexShare and ILL</a:t>
            </a:r>
            <a:endParaRPr lang="en-US" sz="2800" b="0" cap="none" spc="0" dirty="0">
              <a:ln w="0"/>
              <a:solidFill>
                <a:schemeClr val="bg1"/>
              </a:solidFill>
              <a:effectLst>
                <a:outerShdw blurRad="38100" dist="19050" dir="2700000" algn="tl" rotWithShape="0">
                  <a:schemeClr val="dk1">
                    <a:alpha val="40000"/>
                  </a:schemeClr>
                </a:outerShdw>
              </a:effectLst>
            </a:endParaRPr>
          </a:p>
        </p:txBody>
      </p:sp>
      <p:sp>
        <p:nvSpPr>
          <p:cNvPr id="13" name="object 13"/>
          <p:cNvSpPr txBox="1"/>
          <p:nvPr/>
        </p:nvSpPr>
        <p:spPr>
          <a:xfrm>
            <a:off x="4121962" y="4546540"/>
            <a:ext cx="2908300" cy="553998"/>
          </a:xfrm>
          <a:prstGeom prst="rect">
            <a:avLst/>
          </a:prstGeom>
        </p:spPr>
        <p:style>
          <a:lnRef idx="1">
            <a:schemeClr val="dk1"/>
          </a:lnRef>
          <a:fillRef idx="3">
            <a:schemeClr val="dk1"/>
          </a:fillRef>
          <a:effectRef idx="2">
            <a:schemeClr val="dk1"/>
          </a:effectRef>
          <a:fontRef idx="minor">
            <a:schemeClr val="lt1"/>
          </a:fontRef>
        </p:style>
        <p:txBody>
          <a:bodyPr vert="horz" wrap="square" lIns="0" tIns="0" rIns="0" bIns="0" rtlCol="0">
            <a:spAutoFit/>
          </a:bodyPr>
          <a:lstStyle/>
          <a:p>
            <a:pPr lvl="0" algn="ctr"/>
            <a:r>
              <a:rPr lang="en-US" sz="3600" b="0" cap="none" spc="0" dirty="0">
                <a:ln w="0"/>
                <a:solidFill>
                  <a:schemeClr val="bg1"/>
                </a:solidFill>
                <a:effectLst>
                  <a:outerShdw blurRad="38100" dist="19050" dir="2700000" algn="tl" rotWithShape="0">
                    <a:schemeClr val="dk1">
                      <a:alpha val="40000"/>
                    </a:schemeClr>
                  </a:outerShdw>
                </a:effectLst>
              </a:rPr>
              <a:t>Reserves</a:t>
            </a:r>
          </a:p>
        </p:txBody>
      </p:sp>
      <p:sp>
        <p:nvSpPr>
          <p:cNvPr id="17" name="Rectangle 16"/>
          <p:cNvSpPr/>
          <p:nvPr/>
        </p:nvSpPr>
        <p:spPr>
          <a:xfrm>
            <a:off x="163093" y="1316076"/>
            <a:ext cx="4644220" cy="646331"/>
          </a:xfrm>
          <a:prstGeom prst="rect">
            <a:avLst/>
          </a:prstGeom>
        </p:spPr>
        <p:txBody>
          <a:bodyPr wrap="none">
            <a:spAutoFit/>
          </a:bodyPr>
          <a:lstStyle/>
          <a:p>
            <a:r>
              <a:rPr lang="en-US" sz="3600" dirty="0">
                <a:latin typeface="+mn-lt"/>
              </a:rPr>
              <a:t>What Services we offer:</a:t>
            </a:r>
          </a:p>
        </p:txBody>
      </p:sp>
      <p:sp>
        <p:nvSpPr>
          <p:cNvPr id="22" name="Rectangle 21"/>
          <p:cNvSpPr/>
          <p:nvPr/>
        </p:nvSpPr>
        <p:spPr>
          <a:xfrm>
            <a:off x="328246" y="3897727"/>
            <a:ext cx="2884854" cy="1815882"/>
          </a:xfrm>
          <a:prstGeom prst="rect">
            <a:avLst/>
          </a:prstGeom>
          <a:ln/>
        </p:spPr>
        <p:style>
          <a:lnRef idx="1">
            <a:schemeClr val="dk1"/>
          </a:lnRef>
          <a:fillRef idx="3">
            <a:schemeClr val="dk1"/>
          </a:fillRef>
          <a:effectRef idx="2">
            <a:schemeClr val="dk1"/>
          </a:effectRef>
          <a:fontRef idx="minor">
            <a:schemeClr val="lt1"/>
          </a:fontRef>
        </p:style>
        <p:txBody>
          <a:bodyPr wrap="square" lIns="91440" tIns="45720" rIns="91440" bIns="45720">
            <a:spAutoFit/>
          </a:bodyPr>
          <a:lstStyle/>
          <a:p>
            <a:pPr lvl="0" algn="ctr"/>
            <a:r>
              <a:rPr lang="en-US" sz="2800" b="0" i="0" cap="none" spc="0" dirty="0">
                <a:ln w="0"/>
                <a:solidFill>
                  <a:schemeClr val="bg1"/>
                </a:solidFill>
                <a:effectLst>
                  <a:outerShdw blurRad="38100" dist="19050" dir="2700000" algn="tl" rotWithShape="0">
                    <a:schemeClr val="dk1">
                      <a:alpha val="40000"/>
                    </a:schemeClr>
                  </a:outerShdw>
                </a:effectLst>
              </a:rPr>
              <a:t>TCC Device Loan (Students &amp; Adjunct Faculty Only )</a:t>
            </a:r>
            <a:endParaRPr lang="en-US" sz="2800" b="0" cap="none" spc="0"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9226752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7C952-19F8-89A5-076A-99475119D94F}"/>
              </a:ext>
            </a:extLst>
          </p:cNvPr>
          <p:cNvSpPr>
            <a:spLocks noGrp="1"/>
          </p:cNvSpPr>
          <p:nvPr>
            <p:ph type="title"/>
          </p:nvPr>
        </p:nvSpPr>
        <p:spPr>
          <a:xfrm>
            <a:off x="127558" y="152400"/>
            <a:ext cx="5312229" cy="985295"/>
          </a:xfrm>
        </p:spPr>
        <p:txBody>
          <a:bodyPr>
            <a:normAutofit/>
          </a:bodyPr>
          <a:lstStyle/>
          <a:p>
            <a:pPr algn="ctr"/>
            <a:r>
              <a:rPr lang="en-US" b="1" dirty="0">
                <a:solidFill>
                  <a:srgbClr val="92D050"/>
                </a:solidFill>
              </a:rPr>
              <a:t>LIBRARY INSTUCTION</a:t>
            </a:r>
          </a:p>
        </p:txBody>
      </p:sp>
      <p:graphicFrame>
        <p:nvGraphicFramePr>
          <p:cNvPr id="4" name="Content Placeholder 2" descr="SmartArt Process Diagram">
            <a:extLst>
              <a:ext uri="{FF2B5EF4-FFF2-40B4-BE49-F238E27FC236}">
                <a16:creationId xmlns:a16="http://schemas.microsoft.com/office/drawing/2014/main" id="{E5982E6B-9994-3BA0-B50A-7BA8577401C6}"/>
              </a:ext>
            </a:extLst>
          </p:cNvPr>
          <p:cNvGraphicFramePr>
            <a:graphicFrameLocks noGrp="1"/>
          </p:cNvGraphicFramePr>
          <p:nvPr>
            <p:ph idx="1"/>
          </p:nvPr>
        </p:nvGraphicFramePr>
        <p:xfrm>
          <a:off x="145143" y="885371"/>
          <a:ext cx="12046857" cy="61105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34523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Dual Credit Enrollment Grant Application 2021-2022</a:t>
            </a:r>
          </a:p>
        </p:txBody>
      </p:sp>
      <p:pic>
        <p:nvPicPr>
          <p:cNvPr id="4" name="Picture 3" descr="Table&#10;&#10;Description automatically generated">
            <a:extLst>
              <a:ext uri="{FF2B5EF4-FFF2-40B4-BE49-F238E27FC236}">
                <a16:creationId xmlns:a16="http://schemas.microsoft.com/office/drawing/2014/main" id="{1ACEE23F-DD02-473E-BE84-FE1B5FE16A24}"/>
              </a:ext>
            </a:extLst>
          </p:cNvPr>
          <p:cNvPicPr>
            <a:picLocks noChangeAspect="1"/>
          </p:cNvPicPr>
          <p:nvPr/>
        </p:nvPicPr>
        <p:blipFill>
          <a:blip r:embed="rId2"/>
          <a:stretch>
            <a:fillRect/>
          </a:stretch>
        </p:blipFill>
        <p:spPr>
          <a:xfrm>
            <a:off x="1972303" y="1874516"/>
            <a:ext cx="3552440" cy="4601099"/>
          </a:xfrm>
          <a:prstGeom prst="rect">
            <a:avLst/>
          </a:prstGeom>
        </p:spPr>
      </p:pic>
      <p:pic>
        <p:nvPicPr>
          <p:cNvPr id="6" name="Picture 5" descr="Table&#10;&#10;Description automatically generated">
            <a:extLst>
              <a:ext uri="{FF2B5EF4-FFF2-40B4-BE49-F238E27FC236}">
                <a16:creationId xmlns:a16="http://schemas.microsoft.com/office/drawing/2014/main" id="{4482630A-42EB-400C-ACBE-7F2DB14B488A}"/>
              </a:ext>
            </a:extLst>
          </p:cNvPr>
          <p:cNvPicPr>
            <a:picLocks noChangeAspect="1"/>
          </p:cNvPicPr>
          <p:nvPr/>
        </p:nvPicPr>
        <p:blipFill>
          <a:blip r:embed="rId3"/>
          <a:stretch>
            <a:fillRect/>
          </a:stretch>
        </p:blipFill>
        <p:spPr>
          <a:xfrm>
            <a:off x="6667259" y="1874515"/>
            <a:ext cx="3743615" cy="4601099"/>
          </a:xfrm>
          <a:prstGeom prst="rect">
            <a:avLst/>
          </a:prstGeom>
        </p:spPr>
      </p:pic>
    </p:spTree>
    <p:extLst>
      <p:ext uri="{BB962C8B-B14F-4D97-AF65-F5344CB8AC3E}">
        <p14:creationId xmlns:p14="http://schemas.microsoft.com/office/powerpoint/2010/main" val="4029846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7C952-19F8-89A5-076A-99475119D94F}"/>
              </a:ext>
            </a:extLst>
          </p:cNvPr>
          <p:cNvSpPr>
            <a:spLocks noGrp="1"/>
          </p:cNvSpPr>
          <p:nvPr>
            <p:ph type="title"/>
          </p:nvPr>
        </p:nvSpPr>
        <p:spPr>
          <a:xfrm>
            <a:off x="0" y="0"/>
            <a:ext cx="6096000" cy="734924"/>
          </a:xfrm>
        </p:spPr>
        <p:txBody>
          <a:bodyPr>
            <a:normAutofit/>
          </a:bodyPr>
          <a:lstStyle/>
          <a:p>
            <a:pPr algn="ctr"/>
            <a:r>
              <a:rPr lang="en-US" b="1" dirty="0">
                <a:solidFill>
                  <a:srgbClr val="92D050"/>
                </a:solidFill>
              </a:rPr>
              <a:t>LIBRARY INSTUCTION</a:t>
            </a:r>
          </a:p>
        </p:txBody>
      </p:sp>
      <p:graphicFrame>
        <p:nvGraphicFramePr>
          <p:cNvPr id="4" name="Content Placeholder 2" descr="SmartArt Process Diagram">
            <a:extLst>
              <a:ext uri="{FF2B5EF4-FFF2-40B4-BE49-F238E27FC236}">
                <a16:creationId xmlns:a16="http://schemas.microsoft.com/office/drawing/2014/main" id="{E5982E6B-9994-3BA0-B50A-7BA8577401C6}"/>
              </a:ext>
            </a:extLst>
          </p:cNvPr>
          <p:cNvGraphicFramePr>
            <a:graphicFrameLocks noGrp="1"/>
          </p:cNvGraphicFramePr>
          <p:nvPr>
            <p:ph idx="1"/>
          </p:nvPr>
        </p:nvGraphicFramePr>
        <p:xfrm>
          <a:off x="554314" y="928914"/>
          <a:ext cx="11637686" cy="59290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217115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7C952-19F8-89A5-076A-99475119D94F}"/>
              </a:ext>
            </a:extLst>
          </p:cNvPr>
          <p:cNvSpPr>
            <a:spLocks noGrp="1"/>
          </p:cNvSpPr>
          <p:nvPr>
            <p:ph type="title"/>
          </p:nvPr>
        </p:nvSpPr>
        <p:spPr>
          <a:xfrm>
            <a:off x="152400" y="152400"/>
            <a:ext cx="3132316" cy="639605"/>
          </a:xfrm>
        </p:spPr>
        <p:txBody>
          <a:bodyPr>
            <a:normAutofit fontScale="90000"/>
          </a:bodyPr>
          <a:lstStyle/>
          <a:p>
            <a:pPr algn="ctr"/>
            <a:r>
              <a:rPr lang="en-US" b="1" dirty="0">
                <a:solidFill>
                  <a:srgbClr val="92D050"/>
                </a:solidFill>
              </a:rPr>
              <a:t>RESOURCES</a:t>
            </a:r>
          </a:p>
        </p:txBody>
      </p:sp>
      <p:graphicFrame>
        <p:nvGraphicFramePr>
          <p:cNvPr id="4" name="Content Placeholder 2" descr="SmartArt Process Diagram">
            <a:extLst>
              <a:ext uri="{FF2B5EF4-FFF2-40B4-BE49-F238E27FC236}">
                <a16:creationId xmlns:a16="http://schemas.microsoft.com/office/drawing/2014/main" id="{E5982E6B-9994-3BA0-B50A-7BA8577401C6}"/>
              </a:ext>
            </a:extLst>
          </p:cNvPr>
          <p:cNvGraphicFramePr>
            <a:graphicFrameLocks noGrp="1"/>
          </p:cNvGraphicFramePr>
          <p:nvPr>
            <p:ph idx="1"/>
          </p:nvPr>
        </p:nvGraphicFramePr>
        <p:xfrm>
          <a:off x="772027" y="599482"/>
          <a:ext cx="11419973" cy="60770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909217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458200" y="58616"/>
            <a:ext cx="3439160" cy="738664"/>
          </a:xfrm>
        </p:spPr>
        <p:txBody>
          <a:bodyPr/>
          <a:lstStyle/>
          <a:p>
            <a:r>
              <a:rPr lang="en-US" dirty="0"/>
              <a:t>Contact</a:t>
            </a:r>
          </a:p>
        </p:txBody>
      </p:sp>
      <p:sp>
        <p:nvSpPr>
          <p:cNvPr id="13" name="Content Placeholder 12"/>
          <p:cNvSpPr>
            <a:spLocks noGrp="1"/>
          </p:cNvSpPr>
          <p:nvPr>
            <p:ph sz="half" idx="2"/>
          </p:nvPr>
        </p:nvSpPr>
        <p:spPr>
          <a:xfrm>
            <a:off x="134815" y="41031"/>
            <a:ext cx="12039600" cy="5715000"/>
          </a:xfrm>
        </p:spPr>
        <p:txBody>
          <a:bodyPr/>
          <a:lstStyle/>
          <a:p>
            <a:r>
              <a:rPr lang="en-US" b="1" dirty="0"/>
              <a:t>Director of Library Services: </a:t>
            </a:r>
          </a:p>
          <a:p>
            <a:r>
              <a:rPr lang="en-US" dirty="0"/>
              <a:t>Laura McKinnon</a:t>
            </a:r>
          </a:p>
          <a:p>
            <a:r>
              <a:rPr lang="en-US" dirty="0"/>
              <a:t>817/515/4521 or </a:t>
            </a:r>
            <a:r>
              <a:rPr lang="en-US" dirty="0">
                <a:hlinkClick r:id="rId2"/>
              </a:rPr>
              <a:t>laura.mckinnon@tccd.edu</a:t>
            </a:r>
            <a:endParaRPr lang="en-US" dirty="0"/>
          </a:p>
          <a:p>
            <a:r>
              <a:rPr lang="en-US" dirty="0"/>
              <a:t> </a:t>
            </a:r>
          </a:p>
          <a:p>
            <a:r>
              <a:rPr lang="en-US" b="1" dirty="0"/>
              <a:t>Assistant Director of Library Services: </a:t>
            </a:r>
          </a:p>
          <a:p>
            <a:r>
              <a:rPr lang="en-US" dirty="0"/>
              <a:t>Jennifer Jackson </a:t>
            </a:r>
          </a:p>
          <a:p>
            <a:r>
              <a:rPr lang="en-US" dirty="0"/>
              <a:t>Humanities Liaison</a:t>
            </a:r>
          </a:p>
          <a:p>
            <a:r>
              <a:rPr lang="en-US" dirty="0"/>
              <a:t>817/515/4009 or </a:t>
            </a:r>
            <a:r>
              <a:rPr lang="en-US" dirty="0">
                <a:hlinkClick r:id="rId3"/>
              </a:rPr>
              <a:t>jennifer.jackson@tccd.edu</a:t>
            </a:r>
            <a:endParaRPr lang="en-US" dirty="0"/>
          </a:p>
          <a:p>
            <a:r>
              <a:rPr lang="en-US" dirty="0"/>
              <a:t> </a:t>
            </a:r>
          </a:p>
          <a:p>
            <a:r>
              <a:rPr lang="en-US" b="1" dirty="0"/>
              <a:t>Public Services Librarian:  </a:t>
            </a:r>
          </a:p>
          <a:p>
            <a:r>
              <a:rPr lang="en-US" dirty="0"/>
              <a:t>Ramon Calhoun</a:t>
            </a:r>
          </a:p>
          <a:p>
            <a:r>
              <a:rPr lang="en-US" dirty="0"/>
              <a:t>Behavioral and Social Sciences Liaison</a:t>
            </a:r>
          </a:p>
          <a:p>
            <a:r>
              <a:rPr lang="en-US" dirty="0"/>
              <a:t> 817-515-4599 or </a:t>
            </a:r>
            <a:r>
              <a:rPr lang="en-US" dirty="0">
                <a:hlinkClick r:id="rId4"/>
              </a:rPr>
              <a:t>ramon.calhoun@tccd.edu</a:t>
            </a:r>
            <a:r>
              <a:rPr lang="en-US" dirty="0"/>
              <a:t> </a:t>
            </a:r>
          </a:p>
          <a:p>
            <a:endParaRPr lang="en-US" dirty="0"/>
          </a:p>
          <a:p>
            <a:r>
              <a:rPr lang="en-US" b="1" dirty="0"/>
              <a:t>Public Services Librarian: </a:t>
            </a:r>
          </a:p>
          <a:p>
            <a:r>
              <a:rPr lang="en-US" dirty="0"/>
              <a:t>Mariya Hapiy </a:t>
            </a:r>
          </a:p>
          <a:p>
            <a:r>
              <a:rPr lang="en-US" dirty="0"/>
              <a:t>Mathematics and Natural Sciences Liaison</a:t>
            </a:r>
          </a:p>
          <a:p>
            <a:r>
              <a:rPr lang="en-US" dirty="0"/>
              <a:t>817-515-4026 or </a:t>
            </a:r>
            <a:r>
              <a:rPr lang="en-US" dirty="0">
                <a:hlinkClick r:id="rId5"/>
              </a:rPr>
              <a:t>mariya.hapiy@tccd.edu</a:t>
            </a:r>
            <a:r>
              <a:rPr lang="en-US" dirty="0"/>
              <a:t> </a:t>
            </a:r>
          </a:p>
          <a:p>
            <a:endParaRPr lang="en-US" dirty="0"/>
          </a:p>
          <a:p>
            <a:r>
              <a:rPr lang="en-US" b="1" dirty="0"/>
              <a:t>Public Services Librarian: </a:t>
            </a:r>
          </a:p>
          <a:p>
            <a:r>
              <a:rPr lang="en-US" dirty="0"/>
              <a:t>Lindzi Hughes </a:t>
            </a:r>
          </a:p>
          <a:p>
            <a:r>
              <a:rPr lang="en-US" dirty="0"/>
              <a:t>Business and Technology Liaison</a:t>
            </a:r>
          </a:p>
          <a:p>
            <a:r>
              <a:rPr lang="en-US" dirty="0"/>
              <a:t>817-515-4418 or </a:t>
            </a:r>
            <a:r>
              <a:rPr lang="en-US" dirty="0">
                <a:hlinkClick r:id="rId6"/>
              </a:rPr>
              <a:t>lindzi.hughes@tccd.edu</a:t>
            </a:r>
            <a:r>
              <a:rPr lang="en-US" dirty="0"/>
              <a:t> </a:t>
            </a:r>
          </a:p>
          <a:p>
            <a:endParaRPr lang="en-US" dirty="0"/>
          </a:p>
        </p:txBody>
      </p:sp>
      <p:pic>
        <p:nvPicPr>
          <p:cNvPr id="15" name="Content Placeholder 4">
            <a:extLst>
              <a:ext uri="{FF2B5EF4-FFF2-40B4-BE49-F238E27FC236}">
                <a16:creationId xmlns:a16="http://schemas.microsoft.com/office/drawing/2014/main" id="{2D42E9BD-2E55-952B-392D-EF5AF65A59B0}"/>
              </a:ext>
            </a:extLst>
          </p:cNvPr>
          <p:cNvPicPr>
            <a:picLocks noChangeAspect="1"/>
          </p:cNvPicPr>
          <p:nvPr/>
        </p:nvPicPr>
        <p:blipFill rotWithShape="1">
          <a:blip r:embed="rId7"/>
          <a:srcRect t="7392" b="4718"/>
          <a:stretch/>
        </p:blipFill>
        <p:spPr>
          <a:xfrm>
            <a:off x="5486400" y="1752600"/>
            <a:ext cx="6553200" cy="3431652"/>
          </a:xfrm>
          <a:prstGeom prst="rect">
            <a:avLst/>
          </a:prstGeom>
        </p:spPr>
      </p:pic>
    </p:spTree>
    <p:extLst>
      <p:ext uri="{BB962C8B-B14F-4D97-AF65-F5344CB8AC3E}">
        <p14:creationId xmlns:p14="http://schemas.microsoft.com/office/powerpoint/2010/main" val="13902662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D52A7-4AE3-0AAC-4278-15EF93B92EE7}"/>
              </a:ext>
            </a:extLst>
          </p:cNvPr>
          <p:cNvSpPr>
            <a:spLocks noGrp="1"/>
          </p:cNvSpPr>
          <p:nvPr>
            <p:ph type="ctrTitle"/>
          </p:nvPr>
        </p:nvSpPr>
        <p:spPr/>
        <p:txBody>
          <a:bodyPr/>
          <a:lstStyle/>
          <a:p>
            <a:r>
              <a:rPr lang="en-US" dirty="0"/>
              <a:t>Admissions &amp; Registrar</a:t>
            </a:r>
          </a:p>
        </p:txBody>
      </p:sp>
      <p:sp>
        <p:nvSpPr>
          <p:cNvPr id="3" name="Subtitle 2">
            <a:extLst>
              <a:ext uri="{FF2B5EF4-FFF2-40B4-BE49-F238E27FC236}">
                <a16:creationId xmlns:a16="http://schemas.microsoft.com/office/drawing/2014/main" id="{D129A2B9-5DBE-5D23-31DC-4B73C599F5FD}"/>
              </a:ext>
            </a:extLst>
          </p:cNvPr>
          <p:cNvSpPr>
            <a:spLocks noGrp="1"/>
          </p:cNvSpPr>
          <p:nvPr>
            <p:ph type="subTitle" idx="1"/>
          </p:nvPr>
        </p:nvSpPr>
        <p:spPr/>
        <p:txBody>
          <a:bodyPr/>
          <a:lstStyle/>
          <a:p>
            <a:r>
              <a:rPr lang="en-US" dirty="0"/>
              <a:t>SO.Registrar@tccd.edu</a:t>
            </a:r>
          </a:p>
        </p:txBody>
      </p:sp>
    </p:spTree>
    <p:extLst>
      <p:ext uri="{BB962C8B-B14F-4D97-AF65-F5344CB8AC3E}">
        <p14:creationId xmlns:p14="http://schemas.microsoft.com/office/powerpoint/2010/main" val="16623118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036-E4E7-84D4-51F2-013E3611B168}"/>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6855F169-DB41-6D12-506B-CEE3DA5EE486}"/>
              </a:ext>
            </a:extLst>
          </p:cNvPr>
          <p:cNvSpPr>
            <a:spLocks noGrp="1"/>
          </p:cNvSpPr>
          <p:nvPr>
            <p:ph idx="1"/>
          </p:nvPr>
        </p:nvSpPr>
        <p:spPr/>
        <p:txBody>
          <a:bodyPr>
            <a:normAutofit fontScale="92500" lnSpcReduction="10000"/>
          </a:bodyPr>
          <a:lstStyle/>
          <a:p>
            <a:r>
              <a:rPr lang="en-US" dirty="0"/>
              <a:t>Dual Enrollment Timeline</a:t>
            </a:r>
          </a:p>
          <a:p>
            <a:endParaRPr lang="en-US" dirty="0"/>
          </a:p>
          <a:p>
            <a:r>
              <a:rPr lang="en-US" dirty="0"/>
              <a:t>Application</a:t>
            </a:r>
          </a:p>
          <a:p>
            <a:pPr lvl="1"/>
            <a:r>
              <a:rPr lang="en-US" dirty="0" err="1"/>
              <a:t>ApplyTCC</a:t>
            </a:r>
            <a:r>
              <a:rPr lang="en-US" dirty="0"/>
              <a:t> / </a:t>
            </a:r>
            <a:r>
              <a:rPr lang="en-US" dirty="0" err="1"/>
              <a:t>ApplyTexas</a:t>
            </a:r>
            <a:endParaRPr lang="en-US" dirty="0"/>
          </a:p>
          <a:p>
            <a:pPr lvl="1"/>
            <a:r>
              <a:rPr lang="en-US" dirty="0"/>
              <a:t>Additional Documents</a:t>
            </a:r>
          </a:p>
          <a:p>
            <a:pPr lvl="1"/>
            <a:endParaRPr lang="en-US" dirty="0"/>
          </a:p>
          <a:p>
            <a:r>
              <a:rPr lang="en-US" dirty="0"/>
              <a:t>Residency</a:t>
            </a:r>
          </a:p>
          <a:p>
            <a:pPr lvl="1"/>
            <a:r>
              <a:rPr lang="en-US" dirty="0"/>
              <a:t>Residency Questionnaire</a:t>
            </a:r>
          </a:p>
          <a:p>
            <a:pPr lvl="1"/>
            <a:r>
              <a:rPr lang="en-US" dirty="0"/>
              <a:t>Additional Documents</a:t>
            </a:r>
          </a:p>
          <a:p>
            <a:pPr lvl="1"/>
            <a:endParaRPr lang="en-US" dirty="0"/>
          </a:p>
          <a:p>
            <a:r>
              <a:rPr lang="en-US" dirty="0"/>
              <a:t>FERPA</a:t>
            </a:r>
          </a:p>
        </p:txBody>
      </p:sp>
    </p:spTree>
    <p:extLst>
      <p:ext uri="{BB962C8B-B14F-4D97-AF65-F5344CB8AC3E}">
        <p14:creationId xmlns:p14="http://schemas.microsoft.com/office/powerpoint/2010/main" val="21307104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b="0" dirty="0"/>
              <a:t>Welcome to TCC South Campus!</a:t>
            </a:r>
            <a:endParaRPr lang="en-US" dirty="0"/>
          </a:p>
        </p:txBody>
      </p:sp>
      <p:sp>
        <p:nvSpPr>
          <p:cNvPr id="3" name="Subtitle 2"/>
          <p:cNvSpPr>
            <a:spLocks noGrp="1"/>
          </p:cNvSpPr>
          <p:nvPr>
            <p:ph type="subTitle" idx="1"/>
          </p:nvPr>
        </p:nvSpPr>
        <p:spPr/>
        <p:txBody>
          <a:bodyPr/>
          <a:lstStyle/>
          <a:p>
            <a:r>
              <a:rPr lang="en-US" dirty="0"/>
              <a:t>     Presented by Tarrant County College Student Accessibility Resources</a:t>
            </a:r>
          </a:p>
        </p:txBody>
      </p:sp>
    </p:spTree>
    <p:extLst>
      <p:ext uri="{BB962C8B-B14F-4D97-AF65-F5344CB8AC3E}">
        <p14:creationId xmlns:p14="http://schemas.microsoft.com/office/powerpoint/2010/main" val="24516509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304800"/>
            <a:ext cx="2525150" cy="978408"/>
          </a:xfrm>
        </p:spPr>
        <p:txBody>
          <a:bodyPr>
            <a:noAutofit/>
          </a:bodyPr>
          <a:lstStyle/>
          <a:p>
            <a:r>
              <a:rPr lang="en-US" sz="3600" dirty="0"/>
              <a:t>Guiding Legislation</a:t>
            </a:r>
          </a:p>
        </p:txBody>
      </p:sp>
      <p:sp>
        <p:nvSpPr>
          <p:cNvPr id="4" name="Text Placeholder 3"/>
          <p:cNvSpPr>
            <a:spLocks noGrp="1"/>
          </p:cNvSpPr>
          <p:nvPr>
            <p:ph type="body" sz="half" idx="2"/>
          </p:nvPr>
        </p:nvSpPr>
        <p:spPr>
          <a:xfrm>
            <a:off x="1688592" y="1728216"/>
            <a:ext cx="2578608" cy="4572000"/>
          </a:xfrm>
        </p:spPr>
        <p:txBody>
          <a:bodyPr>
            <a:normAutofit/>
          </a:bodyPr>
          <a:lstStyle/>
          <a:p>
            <a:pPr marL="571500" indent="-571500">
              <a:buFont typeface="Arial" panose="020B0604020202020204" pitchFamily="34" charset="0"/>
              <a:buChar char="•"/>
            </a:pPr>
            <a:r>
              <a:rPr lang="en-US" sz="3600" dirty="0"/>
              <a:t>504</a:t>
            </a:r>
          </a:p>
          <a:p>
            <a:pPr marL="571500" indent="-571500">
              <a:buFont typeface="Arial" panose="020B0604020202020204" pitchFamily="34" charset="0"/>
              <a:buChar char="•"/>
            </a:pPr>
            <a:r>
              <a:rPr lang="en-US" sz="3600" dirty="0"/>
              <a:t>ADA</a:t>
            </a:r>
          </a:p>
          <a:p>
            <a:pPr marL="571500" indent="-571500">
              <a:buFont typeface="Arial" panose="020B0604020202020204" pitchFamily="34" charset="0"/>
              <a:buChar char="•"/>
            </a:pPr>
            <a:r>
              <a:rPr lang="en-US" sz="3600" dirty="0"/>
              <a:t>FERPA	</a:t>
            </a:r>
          </a:p>
          <a:p>
            <a:endParaRPr lang="en-US" sz="3600" dirty="0"/>
          </a:p>
        </p:txBody>
      </p:sp>
      <p:sp>
        <p:nvSpPr>
          <p:cNvPr id="6" name="Text Placeholder 3"/>
          <p:cNvSpPr txBox="1">
            <a:spLocks/>
          </p:cNvSpPr>
          <p:nvPr/>
        </p:nvSpPr>
        <p:spPr>
          <a:xfrm>
            <a:off x="4419600" y="1524000"/>
            <a:ext cx="6248400" cy="5334000"/>
          </a:xfrm>
          <a:prstGeom prst="rect">
            <a:avLst/>
          </a:prstGeom>
          <a:solidFill>
            <a:schemeClr val="bg2">
              <a:lumMod val="90000"/>
            </a:schemeClr>
          </a:solidFill>
        </p:spPr>
        <p:txBody>
          <a:bodyPr vert="horz" lIns="54864" tIns="91440" rtlCol="0">
            <a:normAutofit/>
          </a:bodyPr>
          <a:lstStyle>
            <a:lvl1pPr marL="0" indent="0" algn="l" rtl="0" eaLnBrk="1" latinLnBrk="0" hangingPunct="1">
              <a:spcBef>
                <a:spcPts val="0"/>
              </a:spcBef>
              <a:buClr>
                <a:schemeClr val="accent1"/>
              </a:buClr>
              <a:buSzPct val="80000"/>
              <a:buFont typeface="Wingdings 2"/>
              <a:buNone/>
              <a:defRPr kumimoji="0" sz="1400" kern="1200">
                <a:solidFill>
                  <a:schemeClr val="tx1"/>
                </a:solidFill>
                <a:latin typeface="+mn-lt"/>
                <a:ea typeface="+mn-ea"/>
                <a:cs typeface="+mn-cs"/>
              </a:defRPr>
            </a:lvl1pPr>
            <a:lvl2pPr marL="457200" indent="0" algn="l" rtl="0" eaLnBrk="1" latinLnBrk="0" hangingPunct="1">
              <a:spcBef>
                <a:spcPct val="20000"/>
              </a:spcBef>
              <a:buClr>
                <a:schemeClr val="accent2"/>
              </a:buClr>
              <a:buSzPct val="90000"/>
              <a:buFont typeface="Wingdings"/>
              <a:buNone/>
              <a:defRPr kumimoji="0" sz="1200" kern="1200">
                <a:solidFill>
                  <a:schemeClr val="tx1"/>
                </a:solidFill>
                <a:latin typeface="+mn-lt"/>
                <a:ea typeface="+mn-ea"/>
                <a:cs typeface="+mn-cs"/>
              </a:defRPr>
            </a:lvl2pPr>
            <a:lvl3pPr marL="914400" indent="0" algn="l" rtl="0" eaLnBrk="1" latinLnBrk="0" hangingPunct="1">
              <a:spcBef>
                <a:spcPct val="20000"/>
              </a:spcBef>
              <a:buClr>
                <a:schemeClr val="accent3"/>
              </a:buClr>
              <a:buFont typeface="Arial"/>
              <a:buNone/>
              <a:defRPr kumimoji="0" sz="1000" kern="1200">
                <a:solidFill>
                  <a:schemeClr val="tx1"/>
                </a:solidFill>
                <a:latin typeface="+mn-lt"/>
                <a:ea typeface="+mn-ea"/>
                <a:cs typeface="+mn-cs"/>
              </a:defRPr>
            </a:lvl3pPr>
            <a:lvl4pPr marL="1371600" indent="0" algn="l" rtl="0" eaLnBrk="1" latinLnBrk="0" hangingPunct="1">
              <a:spcBef>
                <a:spcPct val="20000"/>
              </a:spcBef>
              <a:buClr>
                <a:schemeClr val="accent4"/>
              </a:buClr>
              <a:buFont typeface="Arial"/>
              <a:buNone/>
              <a:defRPr kumimoji="0" sz="900" kern="1200">
                <a:solidFill>
                  <a:schemeClr val="tx1"/>
                </a:solidFill>
                <a:latin typeface="+mn-lt"/>
                <a:ea typeface="+mn-ea"/>
                <a:cs typeface="+mn-cs"/>
              </a:defRPr>
            </a:lvl4pPr>
            <a:lvl5pPr marL="1828800" indent="0" algn="l" rtl="0" eaLnBrk="1" latinLnBrk="0" hangingPunct="1">
              <a:spcBef>
                <a:spcPct val="20000"/>
              </a:spcBef>
              <a:buClr>
                <a:schemeClr val="accent5"/>
              </a:buClr>
              <a:buFont typeface="Wingdings 3"/>
              <a:buNone/>
              <a:defRPr kumimoji="0" lang="en-US" sz="900" kern="1200">
                <a:solidFill>
                  <a:schemeClr val="tx1"/>
                </a:solidFill>
                <a:latin typeface="+mn-lt"/>
                <a:ea typeface="+mn-ea"/>
                <a:cs typeface="+mn-cs"/>
              </a:defRPr>
            </a:lvl5pPr>
            <a:lvl6pPr marL="2286000" indent="0" algn="l" rtl="0" eaLnBrk="1" latinLnBrk="0" hangingPunct="1">
              <a:spcBef>
                <a:spcPct val="20000"/>
              </a:spcBef>
              <a:buClr>
                <a:schemeClr val="accent6"/>
              </a:buClr>
              <a:buSzPct val="100000"/>
              <a:buFont typeface="Wingdings 2"/>
              <a:buNone/>
              <a:defRPr kumimoji="0" sz="900" kern="1200">
                <a:solidFill>
                  <a:schemeClr val="tx1"/>
                </a:solidFill>
                <a:latin typeface="+mn-lt"/>
                <a:ea typeface="+mn-ea"/>
                <a:cs typeface="+mn-cs"/>
              </a:defRPr>
            </a:lvl6pPr>
            <a:lvl7pPr marL="2743200" indent="0" algn="l" rtl="0" eaLnBrk="1" latinLnBrk="0" hangingPunct="1">
              <a:spcBef>
                <a:spcPct val="20000"/>
              </a:spcBef>
              <a:buClr>
                <a:schemeClr val="accent1"/>
              </a:buClr>
              <a:buSzPct val="100000"/>
              <a:buFont typeface="Wingdings 2"/>
              <a:buNone/>
              <a:defRPr kumimoji="0" sz="900" kern="1200">
                <a:solidFill>
                  <a:schemeClr val="tx1"/>
                </a:solidFill>
                <a:latin typeface="+mn-lt"/>
                <a:ea typeface="+mn-ea"/>
                <a:cs typeface="+mn-cs"/>
              </a:defRPr>
            </a:lvl7pPr>
            <a:lvl8pPr marL="3200400" indent="0" algn="l" rtl="0" eaLnBrk="1" latinLnBrk="0" hangingPunct="1">
              <a:spcBef>
                <a:spcPct val="20000"/>
              </a:spcBef>
              <a:buClr>
                <a:schemeClr val="accent2"/>
              </a:buClr>
              <a:buFont typeface="Wingdings 2" pitchFamily="18" charset="2"/>
              <a:buNone/>
              <a:defRPr kumimoji="0" sz="900" kern="1200">
                <a:solidFill>
                  <a:schemeClr val="tx1"/>
                </a:solidFill>
                <a:latin typeface="+mn-lt"/>
                <a:ea typeface="+mn-ea"/>
                <a:cs typeface="+mn-cs"/>
              </a:defRPr>
            </a:lvl8pPr>
            <a:lvl9pPr marL="3657600" indent="0" algn="l" rtl="0" eaLnBrk="1" latinLnBrk="0" hangingPunct="1">
              <a:spcBef>
                <a:spcPct val="20000"/>
              </a:spcBef>
              <a:buClr>
                <a:schemeClr val="accent3"/>
              </a:buClr>
              <a:buFont typeface="Wingdings 2" pitchFamily="18" charset="2"/>
              <a:buNone/>
              <a:defRPr kumimoji="0" sz="900" kern="1200" baseline="0">
                <a:solidFill>
                  <a:schemeClr val="tx1"/>
                </a:solidFill>
                <a:latin typeface="+mn-lt"/>
                <a:ea typeface="+mn-ea"/>
                <a:cs typeface="+mn-cs"/>
              </a:defRPr>
            </a:lvl9pPr>
            <a:extLst/>
          </a:lstStyle>
          <a:p>
            <a:endParaRPr lang="en-US" sz="800" dirty="0"/>
          </a:p>
          <a:p>
            <a:r>
              <a:rPr lang="en-US" sz="2400" b="1" dirty="0"/>
              <a:t>Section 504 of the </a:t>
            </a:r>
            <a:r>
              <a:rPr lang="en-US" sz="2400" b="1" dirty="0">
                <a:solidFill>
                  <a:prstClr val="black"/>
                </a:solidFill>
              </a:rPr>
              <a:t>Rehabilitation Act and the ADA Amendments Act of 2008 </a:t>
            </a:r>
          </a:p>
          <a:p>
            <a:r>
              <a:rPr lang="en-US" sz="2000" dirty="0">
                <a:solidFill>
                  <a:prstClr val="black"/>
                </a:solidFill>
              </a:rPr>
              <a:t>Prohibits discrimination against individuals with disabilities.</a:t>
            </a:r>
          </a:p>
          <a:p>
            <a:endParaRPr lang="en-US" sz="2000" dirty="0">
              <a:solidFill>
                <a:prstClr val="black"/>
              </a:solidFill>
            </a:endParaRPr>
          </a:p>
          <a:p>
            <a:r>
              <a:rPr lang="en-US" sz="2400" b="1" dirty="0"/>
              <a:t>Family Educational Rights and Privacy Act</a:t>
            </a:r>
            <a:endParaRPr lang="en-US" sz="4000" b="1" dirty="0"/>
          </a:p>
          <a:p>
            <a:r>
              <a:rPr lang="en-US" sz="2000" dirty="0"/>
              <a:t>Mandates that student disability documentation is protected information and will be kept confidential unless a release is permitted by the student or by law.</a:t>
            </a:r>
          </a:p>
        </p:txBody>
      </p:sp>
      <p:pic>
        <p:nvPicPr>
          <p:cNvPr id="1029" name="Picture 5" descr="C:\Users\user789\AppData\Local\Microsoft\Windows\INetCache\IE\QMVG2QMD\1024px-Seal_of_the_United_States_Department_of_Justice_(alternate).svg[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29600" y="5156916"/>
            <a:ext cx="1548684" cy="154868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user789\AppData\Local\Microsoft\Windows\INetCache\IE\089RJK14\Seal_of_the_United_States_Department_of_Education.svg[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5156916"/>
            <a:ext cx="1520370" cy="1520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26459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Process for Requesting Accommodations</a:t>
            </a:r>
          </a:p>
        </p:txBody>
      </p:sp>
      <p:sp>
        <p:nvSpPr>
          <p:cNvPr id="5" name="Text Placeholder 4"/>
          <p:cNvSpPr>
            <a:spLocks noGrp="1"/>
          </p:cNvSpPr>
          <p:nvPr>
            <p:ph type="body" idx="1"/>
          </p:nvPr>
        </p:nvSpPr>
        <p:spPr/>
        <p:txBody>
          <a:bodyPr/>
          <a:lstStyle/>
          <a:p>
            <a:pPr marL="118872"/>
            <a:r>
              <a:rPr lang="en-US" dirty="0"/>
              <a:t>PRE-REGISTRATION</a:t>
            </a:r>
          </a:p>
        </p:txBody>
      </p:sp>
      <p:sp>
        <p:nvSpPr>
          <p:cNvPr id="3" name="Content Placeholder 2"/>
          <p:cNvSpPr>
            <a:spLocks noGrp="1"/>
          </p:cNvSpPr>
          <p:nvPr>
            <p:ph sz="half" idx="2"/>
          </p:nvPr>
        </p:nvSpPr>
        <p:spPr>
          <a:xfrm>
            <a:off x="1981200" y="2449512"/>
            <a:ext cx="4040188" cy="4256088"/>
          </a:xfrm>
        </p:spPr>
        <p:txBody>
          <a:bodyPr>
            <a:normAutofit/>
          </a:bodyPr>
          <a:lstStyle/>
          <a:p>
            <a:r>
              <a:rPr lang="en-US" sz="2600" dirty="0"/>
              <a:t>Apply to college</a:t>
            </a:r>
          </a:p>
          <a:p>
            <a:r>
              <a:rPr lang="en-US" sz="2600" dirty="0"/>
              <a:t>Meet with a Success Coach</a:t>
            </a:r>
          </a:p>
          <a:p>
            <a:r>
              <a:rPr lang="en-US" sz="2600" dirty="0"/>
              <a:t>Request accommodations for TSI</a:t>
            </a:r>
          </a:p>
          <a:p>
            <a:r>
              <a:rPr lang="en-US" sz="2600" dirty="0"/>
              <a:t>Meet with a college Academic Advisor</a:t>
            </a:r>
          </a:p>
          <a:p>
            <a:r>
              <a:rPr lang="en-US" sz="2600" dirty="0"/>
              <a:t>Register and pay for classes</a:t>
            </a:r>
          </a:p>
          <a:p>
            <a:endParaRPr lang="en-US" sz="2800" dirty="0"/>
          </a:p>
        </p:txBody>
      </p:sp>
      <p:sp>
        <p:nvSpPr>
          <p:cNvPr id="6" name="Text Placeholder 5"/>
          <p:cNvSpPr>
            <a:spLocks noGrp="1"/>
          </p:cNvSpPr>
          <p:nvPr>
            <p:ph type="body" sz="quarter" idx="3"/>
          </p:nvPr>
        </p:nvSpPr>
        <p:spPr/>
        <p:txBody>
          <a:bodyPr/>
          <a:lstStyle/>
          <a:p>
            <a:pPr marL="118872"/>
            <a:r>
              <a:rPr lang="en-US" dirty="0"/>
              <a:t>POST-REGISTRATION</a:t>
            </a:r>
          </a:p>
        </p:txBody>
      </p:sp>
      <p:sp>
        <p:nvSpPr>
          <p:cNvPr id="4" name="Content Placeholder 3"/>
          <p:cNvSpPr>
            <a:spLocks noGrp="1"/>
          </p:cNvSpPr>
          <p:nvPr>
            <p:ph sz="quarter" idx="4"/>
          </p:nvPr>
        </p:nvSpPr>
        <p:spPr/>
        <p:txBody>
          <a:bodyPr>
            <a:noAutofit/>
          </a:bodyPr>
          <a:lstStyle/>
          <a:p>
            <a:r>
              <a:rPr lang="en-US" sz="2600" dirty="0"/>
              <a:t>Provide SAR with documentation of disability</a:t>
            </a:r>
          </a:p>
          <a:p>
            <a:r>
              <a:rPr lang="en-US" sz="2600" dirty="0"/>
              <a:t>Fill out Student Request form online</a:t>
            </a:r>
          </a:p>
          <a:p>
            <a:r>
              <a:rPr lang="en-US" sz="2600" dirty="0"/>
              <a:t>Meet with SAR to discuss accommodation needs</a:t>
            </a:r>
          </a:p>
          <a:p>
            <a:r>
              <a:rPr lang="en-US" sz="2600" dirty="0"/>
              <a:t>Provide instructor with your accommodation letter</a:t>
            </a:r>
          </a:p>
        </p:txBody>
      </p:sp>
    </p:spTree>
    <p:extLst>
      <p:ext uri="{BB962C8B-B14F-4D97-AF65-F5344CB8AC3E}">
        <p14:creationId xmlns:p14="http://schemas.microsoft.com/office/powerpoint/2010/main" val="27062764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Documentation Guidelines</a:t>
            </a:r>
          </a:p>
        </p:txBody>
      </p:sp>
      <p:sp>
        <p:nvSpPr>
          <p:cNvPr id="3" name="Text Placeholder 2"/>
          <p:cNvSpPr>
            <a:spLocks noGrp="1"/>
          </p:cNvSpPr>
          <p:nvPr>
            <p:ph idx="1"/>
          </p:nvPr>
        </p:nvSpPr>
        <p:spPr>
          <a:xfrm>
            <a:off x="1981200" y="1905000"/>
            <a:ext cx="8229600" cy="4648200"/>
          </a:xfrm>
        </p:spPr>
        <p:txBody>
          <a:bodyPr>
            <a:normAutofit fontScale="85000" lnSpcReduction="10000"/>
          </a:bodyPr>
          <a:lstStyle/>
          <a:p>
            <a:pPr marL="118872" indent="0">
              <a:buNone/>
            </a:pPr>
            <a:r>
              <a:rPr lang="en-US" dirty="0"/>
              <a:t>Documentation </a:t>
            </a:r>
            <a:r>
              <a:rPr lang="en-US"/>
              <a:t>must be provided </a:t>
            </a:r>
            <a:r>
              <a:rPr lang="en-US" dirty="0"/>
              <a:t>by a licensed or credentialed professional for the area being evaluated within the past 3-5 years</a:t>
            </a:r>
          </a:p>
          <a:p>
            <a:endParaRPr lang="en-US" dirty="0"/>
          </a:p>
          <a:p>
            <a:pPr marL="118872" indent="0">
              <a:buNone/>
            </a:pPr>
            <a:r>
              <a:rPr lang="en-US" dirty="0"/>
              <a:t>Includes </a:t>
            </a:r>
          </a:p>
          <a:p>
            <a:pPr marL="457200" indent="-457200">
              <a:buFont typeface="Wingdings" panose="05000000000000000000" pitchFamily="2" charset="2"/>
              <a:buChar char="ü"/>
            </a:pPr>
            <a:r>
              <a:rPr lang="en-US" dirty="0"/>
              <a:t>diagnostic statement describing diagnosis and severity</a:t>
            </a:r>
          </a:p>
          <a:p>
            <a:pPr marL="457200" indent="-457200">
              <a:buFont typeface="Wingdings" panose="05000000000000000000" pitchFamily="2" charset="2"/>
              <a:buChar char="ü"/>
            </a:pPr>
            <a:r>
              <a:rPr lang="en-US" dirty="0"/>
              <a:t>description of diagnostic criteria, evaluation method, tests and dates of administration</a:t>
            </a:r>
          </a:p>
          <a:p>
            <a:pPr marL="457200" indent="-457200">
              <a:buFont typeface="Wingdings" panose="05000000000000000000" pitchFamily="2" charset="2"/>
              <a:buChar char="ü"/>
            </a:pPr>
            <a:r>
              <a:rPr lang="en-US" dirty="0"/>
              <a:t> current and past medications, auxiliary aids, assistive devices, support services and accommodations</a:t>
            </a:r>
          </a:p>
          <a:p>
            <a:pPr marL="457200" indent="-457200">
              <a:buFont typeface="Wingdings" panose="05000000000000000000" pitchFamily="2" charset="2"/>
              <a:buChar char="ü"/>
            </a:pPr>
            <a:r>
              <a:rPr lang="en-US" dirty="0"/>
              <a:t>recommended accommodations and strategies</a:t>
            </a:r>
          </a:p>
          <a:p>
            <a:endParaRPr lang="en-US" dirty="0"/>
          </a:p>
          <a:p>
            <a:endParaRPr lang="en-US" dirty="0"/>
          </a:p>
          <a:p>
            <a:pPr marL="118872" indent="0">
              <a:buNone/>
            </a:pPr>
            <a:endParaRPr lang="en-US" dirty="0"/>
          </a:p>
        </p:txBody>
      </p:sp>
    </p:spTree>
    <p:extLst>
      <p:ext uri="{BB962C8B-B14F-4D97-AF65-F5344CB8AC3E}">
        <p14:creationId xmlns:p14="http://schemas.microsoft.com/office/powerpoint/2010/main" val="33191242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p:cNvSpPr txBox="1">
            <a:spLocks/>
          </p:cNvSpPr>
          <p:nvPr/>
        </p:nvSpPr>
        <p:spPr>
          <a:xfrm>
            <a:off x="1979612" y="2481867"/>
            <a:ext cx="4040188" cy="4525963"/>
          </a:xfrm>
          <a:prstGeom prst="rect">
            <a:avLst/>
          </a:prstGeom>
        </p:spPr>
        <p:txBody>
          <a:bodyPr>
            <a:normAutofit fontScale="70000" lnSpcReduction="20000"/>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r>
              <a:rPr lang="en-US" sz="3200" dirty="0"/>
              <a:t>any adjustment that will assure equal opportunity to rights and privileges of all programs and services offered by a post secondary institution.</a:t>
            </a:r>
          </a:p>
          <a:p>
            <a:pPr marL="0" indent="0">
              <a:buFont typeface="Wingdings 2"/>
              <a:buNone/>
            </a:pPr>
            <a:endParaRPr lang="en-US" sz="3200" dirty="0"/>
          </a:p>
          <a:p>
            <a:r>
              <a:rPr lang="en-US" sz="3200" dirty="0"/>
              <a:t>provided if – and </a:t>
            </a:r>
            <a:r>
              <a:rPr lang="en-US" sz="3200" b="1" i="1" u="sng" dirty="0">
                <a:solidFill>
                  <a:schemeClr val="accent4">
                    <a:lumMod val="75000"/>
                  </a:schemeClr>
                </a:solidFill>
              </a:rPr>
              <a:t>only</a:t>
            </a:r>
            <a:r>
              <a:rPr lang="en-US" sz="3200" dirty="0">
                <a:solidFill>
                  <a:schemeClr val="accent4">
                    <a:lumMod val="75000"/>
                  </a:schemeClr>
                </a:solidFill>
              </a:rPr>
              <a:t> </a:t>
            </a:r>
            <a:r>
              <a:rPr lang="en-US" sz="3200" dirty="0"/>
              <a:t>if – not having the accommodations in place would mean that the individual with a disability would not have equal access to the educational opportunity involved.</a:t>
            </a:r>
          </a:p>
          <a:p>
            <a:endParaRPr lang="en-US" sz="3200" dirty="0"/>
          </a:p>
        </p:txBody>
      </p:sp>
      <p:sp>
        <p:nvSpPr>
          <p:cNvPr id="7" name="Content Placeholder 5"/>
          <p:cNvSpPr txBox="1">
            <a:spLocks/>
          </p:cNvSpPr>
          <p:nvPr/>
        </p:nvSpPr>
        <p:spPr>
          <a:xfrm>
            <a:off x="6257348" y="2270932"/>
            <a:ext cx="4041775" cy="4038600"/>
          </a:xfrm>
          <a:prstGeom prst="rect">
            <a:avLst/>
          </a:prstGeom>
        </p:spPr>
        <p:txBody>
          <a:bodyPr>
            <a:normAutofit fontScale="25000" lnSpcReduction="20000"/>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0" indent="0">
              <a:buFont typeface="Wingdings 2"/>
              <a:buNone/>
            </a:pPr>
            <a:endParaRPr lang="en-US" sz="7200" dirty="0"/>
          </a:p>
          <a:p>
            <a:r>
              <a:rPr lang="en-US" sz="8800" dirty="0"/>
              <a:t>provided to students with disabilities because we know they are facing an uphill struggle and want to make things a little easier for them.</a:t>
            </a:r>
          </a:p>
          <a:p>
            <a:pPr marL="0" indent="0">
              <a:buFont typeface="Wingdings 2"/>
              <a:buNone/>
            </a:pPr>
            <a:endParaRPr lang="en-US" sz="8800" dirty="0"/>
          </a:p>
          <a:p>
            <a:pPr marL="0" indent="0">
              <a:buFont typeface="Wingdings 2"/>
              <a:buNone/>
            </a:pPr>
            <a:endParaRPr lang="en-US" sz="8800" dirty="0"/>
          </a:p>
          <a:p>
            <a:r>
              <a:rPr lang="en-US" sz="8800" dirty="0"/>
              <a:t>provided in hopes of helping students with disabilities  be successful in their academic pursuits.</a:t>
            </a:r>
          </a:p>
          <a:p>
            <a:endParaRPr lang="en-US" sz="3200" dirty="0"/>
          </a:p>
        </p:txBody>
      </p:sp>
      <p:sp>
        <p:nvSpPr>
          <p:cNvPr id="8" name="Title 1"/>
          <p:cNvSpPr txBox="1">
            <a:spLocks/>
          </p:cNvSpPr>
          <p:nvPr/>
        </p:nvSpPr>
        <p:spPr>
          <a:xfrm>
            <a:off x="1825752" y="228600"/>
            <a:ext cx="8534400" cy="758952"/>
          </a:xfrm>
          <a:prstGeom prst="rect">
            <a:avLst/>
          </a:prstGeom>
        </p:spPr>
        <p:txBody>
          <a:bodyPr vert="horz" lIns="91440" rIns="45720" rtlCol="0" anchor="ctr">
            <a:noAutofit/>
            <a:scene3d>
              <a:camera prst="orthographicFront"/>
              <a:lightRig rig="threePt" dir="t">
                <a:rot lat="0" lon="0" rev="4800000"/>
              </a:lightRig>
            </a:scene3d>
            <a:sp3d prstMaterial="matte">
              <a:bevelT w="50800" h="10160"/>
            </a:sp3d>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a:lstStyle>
          <a:p>
            <a:r>
              <a:rPr lang="en-US" sz="4500" dirty="0"/>
              <a:t>Accommodations</a:t>
            </a:r>
          </a:p>
        </p:txBody>
      </p:sp>
      <p:sp>
        <p:nvSpPr>
          <p:cNvPr id="9" name="Text Placeholder 2"/>
          <p:cNvSpPr txBox="1">
            <a:spLocks/>
          </p:cNvSpPr>
          <p:nvPr/>
        </p:nvSpPr>
        <p:spPr>
          <a:xfrm>
            <a:off x="2053431" y="1698484"/>
            <a:ext cx="4040188" cy="715355"/>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r>
              <a:rPr lang="en-US" sz="3600" dirty="0"/>
              <a:t>	ARE</a:t>
            </a:r>
          </a:p>
        </p:txBody>
      </p:sp>
      <p:sp>
        <p:nvSpPr>
          <p:cNvPr id="10" name="Text Placeholder 4"/>
          <p:cNvSpPr txBox="1">
            <a:spLocks/>
          </p:cNvSpPr>
          <p:nvPr/>
        </p:nvSpPr>
        <p:spPr>
          <a:xfrm>
            <a:off x="6169026" y="1698988"/>
            <a:ext cx="4041775" cy="715355"/>
          </a:xfrm>
          <a:prstGeom prst="rect">
            <a:avLst/>
          </a:prstGeom>
        </p:spPr>
        <p:txBody>
          <a:bodyPr>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r>
              <a:rPr lang="en-US" sz="3200"/>
              <a:t>	ARE NOT</a:t>
            </a:r>
            <a:endParaRPr lang="en-US" sz="3200" dirty="0"/>
          </a:p>
        </p:txBody>
      </p:sp>
      <p:pic>
        <p:nvPicPr>
          <p:cNvPr id="11" name="Picture 3" descr="C:\Users\user789\AppData\Local\Microsoft\Windows\INetCache\IE\72HH177W\hyKm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3072" y="1534601"/>
            <a:ext cx="900717" cy="9007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C:\Users\user789\AppData\Local\Microsoft\Windows\INetCache\IE\089RJK14\sv12kj[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341" y="1480135"/>
            <a:ext cx="1009650" cy="1009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4421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Freeform 6">
            <a:extLst>
              <a:ext uri="{FF2B5EF4-FFF2-40B4-BE49-F238E27FC236}">
                <a16:creationId xmlns:a16="http://schemas.microsoft.com/office/drawing/2014/main" id="{B217C2AD-51B4-40CE-A71F-F5D3F846D9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32" name="Rectangle 31">
            <a:extLst>
              <a:ext uri="{FF2B5EF4-FFF2-40B4-BE49-F238E27FC236}">
                <a16:creationId xmlns:a16="http://schemas.microsoft.com/office/drawing/2014/main" id="{6F1BF92E-23CF-4BFE-9E1F-C359BACFA3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34" name="Rectangle 33">
            <a:extLst>
              <a:ext uri="{FF2B5EF4-FFF2-40B4-BE49-F238E27FC236}">
                <a16:creationId xmlns:a16="http://schemas.microsoft.com/office/drawing/2014/main" id="{0E624BD9-62FB-467A-ACDC-4836ADC5F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6" name="Freeform 13">
            <a:extLst>
              <a:ext uri="{FF2B5EF4-FFF2-40B4-BE49-F238E27FC236}">
                <a16:creationId xmlns:a16="http://schemas.microsoft.com/office/drawing/2014/main" id="{4C973920-672E-443D-8D2E-2D1E3853A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141730" y="0"/>
            <a:ext cx="7789615" cy="6858000"/>
          </a:xfrm>
          <a:custGeom>
            <a:avLst/>
            <a:gdLst>
              <a:gd name="connsiteX0" fmla="*/ 9807836 w 9807836"/>
              <a:gd name="connsiteY0" fmla="*/ 0 h 6858000"/>
              <a:gd name="connsiteX1" fmla="*/ 0 w 9807836"/>
              <a:gd name="connsiteY1" fmla="*/ 0 h 6858000"/>
              <a:gd name="connsiteX2" fmla="*/ 26987 w 9807836"/>
              <a:gd name="connsiteY2" fmla="*/ 87312 h 6858000"/>
              <a:gd name="connsiteX3" fmla="*/ 52387 w 9807836"/>
              <a:gd name="connsiteY3" fmla="*/ 174625 h 6858000"/>
              <a:gd name="connsiteX4" fmla="*/ 77787 w 9807836"/>
              <a:gd name="connsiteY4" fmla="*/ 263525 h 6858000"/>
              <a:gd name="connsiteX5" fmla="*/ 100012 w 9807836"/>
              <a:gd name="connsiteY5" fmla="*/ 354012 h 6858000"/>
              <a:gd name="connsiteX6" fmla="*/ 127000 w 9807836"/>
              <a:gd name="connsiteY6" fmla="*/ 441325 h 6858000"/>
              <a:gd name="connsiteX7" fmla="*/ 155575 w 9807836"/>
              <a:gd name="connsiteY7" fmla="*/ 525462 h 6858000"/>
              <a:gd name="connsiteX8" fmla="*/ 192087 w 9807836"/>
              <a:gd name="connsiteY8" fmla="*/ 604837 h 6858000"/>
              <a:gd name="connsiteX9" fmla="*/ 234950 w 9807836"/>
              <a:gd name="connsiteY9" fmla="*/ 677862 h 6858000"/>
              <a:gd name="connsiteX10" fmla="*/ 282575 w 9807836"/>
              <a:gd name="connsiteY10" fmla="*/ 739775 h 6858000"/>
              <a:gd name="connsiteX11" fmla="*/ 334962 w 9807836"/>
              <a:gd name="connsiteY11" fmla="*/ 798512 h 6858000"/>
              <a:gd name="connsiteX12" fmla="*/ 395287 w 9807836"/>
              <a:gd name="connsiteY12" fmla="*/ 852487 h 6858000"/>
              <a:gd name="connsiteX13" fmla="*/ 458787 w 9807836"/>
              <a:gd name="connsiteY13" fmla="*/ 906462 h 6858000"/>
              <a:gd name="connsiteX14" fmla="*/ 525462 w 9807836"/>
              <a:gd name="connsiteY14" fmla="*/ 957262 h 6858000"/>
              <a:gd name="connsiteX15" fmla="*/ 592137 w 9807836"/>
              <a:gd name="connsiteY15" fmla="*/ 1008062 h 6858000"/>
              <a:gd name="connsiteX16" fmla="*/ 660400 w 9807836"/>
              <a:gd name="connsiteY16" fmla="*/ 1060450 h 6858000"/>
              <a:gd name="connsiteX17" fmla="*/ 725487 w 9807836"/>
              <a:gd name="connsiteY17" fmla="*/ 1111250 h 6858000"/>
              <a:gd name="connsiteX18" fmla="*/ 787400 w 9807836"/>
              <a:gd name="connsiteY18" fmla="*/ 1165225 h 6858000"/>
              <a:gd name="connsiteX19" fmla="*/ 844550 w 9807836"/>
              <a:gd name="connsiteY19" fmla="*/ 1223962 h 6858000"/>
              <a:gd name="connsiteX20" fmla="*/ 896937 w 9807836"/>
              <a:gd name="connsiteY20" fmla="*/ 1282700 h 6858000"/>
              <a:gd name="connsiteX21" fmla="*/ 939800 w 9807836"/>
              <a:gd name="connsiteY21" fmla="*/ 1346200 h 6858000"/>
              <a:gd name="connsiteX22" fmla="*/ 976312 w 9807836"/>
              <a:gd name="connsiteY22" fmla="*/ 1417637 h 6858000"/>
              <a:gd name="connsiteX23" fmla="*/ 998537 w 9807836"/>
              <a:gd name="connsiteY23" fmla="*/ 1487487 h 6858000"/>
              <a:gd name="connsiteX24" fmla="*/ 1012825 w 9807836"/>
              <a:gd name="connsiteY24" fmla="*/ 1565275 h 6858000"/>
              <a:gd name="connsiteX25" fmla="*/ 1019175 w 9807836"/>
              <a:gd name="connsiteY25" fmla="*/ 1641475 h 6858000"/>
              <a:gd name="connsiteX26" fmla="*/ 1017587 w 9807836"/>
              <a:gd name="connsiteY26" fmla="*/ 1722437 h 6858000"/>
              <a:gd name="connsiteX27" fmla="*/ 1011237 w 9807836"/>
              <a:gd name="connsiteY27" fmla="*/ 1803400 h 6858000"/>
              <a:gd name="connsiteX28" fmla="*/ 1003300 w 9807836"/>
              <a:gd name="connsiteY28" fmla="*/ 1887537 h 6858000"/>
              <a:gd name="connsiteX29" fmla="*/ 992187 w 9807836"/>
              <a:gd name="connsiteY29" fmla="*/ 1971675 h 6858000"/>
              <a:gd name="connsiteX30" fmla="*/ 979487 w 9807836"/>
              <a:gd name="connsiteY30" fmla="*/ 2055812 h 6858000"/>
              <a:gd name="connsiteX31" fmla="*/ 969962 w 9807836"/>
              <a:gd name="connsiteY31" fmla="*/ 2139950 h 6858000"/>
              <a:gd name="connsiteX32" fmla="*/ 963612 w 9807836"/>
              <a:gd name="connsiteY32" fmla="*/ 2224087 h 6858000"/>
              <a:gd name="connsiteX33" fmla="*/ 958850 w 9807836"/>
              <a:gd name="connsiteY33" fmla="*/ 2305050 h 6858000"/>
              <a:gd name="connsiteX34" fmla="*/ 963612 w 9807836"/>
              <a:gd name="connsiteY34" fmla="*/ 2384425 h 6858000"/>
              <a:gd name="connsiteX35" fmla="*/ 973137 w 9807836"/>
              <a:gd name="connsiteY35" fmla="*/ 2462212 h 6858000"/>
              <a:gd name="connsiteX36" fmla="*/ 993775 w 9807836"/>
              <a:gd name="connsiteY36" fmla="*/ 2543175 h 6858000"/>
              <a:gd name="connsiteX37" fmla="*/ 1025525 w 9807836"/>
              <a:gd name="connsiteY37" fmla="*/ 2622550 h 6858000"/>
              <a:gd name="connsiteX38" fmla="*/ 1063625 w 9807836"/>
              <a:gd name="connsiteY38" fmla="*/ 2701925 h 6858000"/>
              <a:gd name="connsiteX39" fmla="*/ 1106487 w 9807836"/>
              <a:gd name="connsiteY39" fmla="*/ 2781300 h 6858000"/>
              <a:gd name="connsiteX40" fmla="*/ 1150937 w 9807836"/>
              <a:gd name="connsiteY40" fmla="*/ 2859087 h 6858000"/>
              <a:gd name="connsiteX41" fmla="*/ 1198562 w 9807836"/>
              <a:gd name="connsiteY41" fmla="*/ 2938462 h 6858000"/>
              <a:gd name="connsiteX42" fmla="*/ 1241425 w 9807836"/>
              <a:gd name="connsiteY42" fmla="*/ 3017837 h 6858000"/>
              <a:gd name="connsiteX43" fmla="*/ 1284288 w 9807836"/>
              <a:gd name="connsiteY43" fmla="*/ 3098800 h 6858000"/>
              <a:gd name="connsiteX44" fmla="*/ 1320800 w 9807836"/>
              <a:gd name="connsiteY44" fmla="*/ 3179762 h 6858000"/>
              <a:gd name="connsiteX45" fmla="*/ 1349375 w 9807836"/>
              <a:gd name="connsiteY45" fmla="*/ 3260725 h 6858000"/>
              <a:gd name="connsiteX46" fmla="*/ 1365250 w 9807836"/>
              <a:gd name="connsiteY46" fmla="*/ 3343275 h 6858000"/>
              <a:gd name="connsiteX47" fmla="*/ 1374775 w 9807836"/>
              <a:gd name="connsiteY47" fmla="*/ 3429000 h 6858000"/>
              <a:gd name="connsiteX48" fmla="*/ 1365250 w 9807836"/>
              <a:gd name="connsiteY48" fmla="*/ 3514725 h 6858000"/>
              <a:gd name="connsiteX49" fmla="*/ 1349375 w 9807836"/>
              <a:gd name="connsiteY49" fmla="*/ 3597275 h 6858000"/>
              <a:gd name="connsiteX50" fmla="*/ 1320800 w 9807836"/>
              <a:gd name="connsiteY50" fmla="*/ 3678237 h 6858000"/>
              <a:gd name="connsiteX51" fmla="*/ 1284288 w 9807836"/>
              <a:gd name="connsiteY51" fmla="*/ 3759200 h 6858000"/>
              <a:gd name="connsiteX52" fmla="*/ 1241425 w 9807836"/>
              <a:gd name="connsiteY52" fmla="*/ 3840162 h 6858000"/>
              <a:gd name="connsiteX53" fmla="*/ 1198562 w 9807836"/>
              <a:gd name="connsiteY53" fmla="*/ 3919537 h 6858000"/>
              <a:gd name="connsiteX54" fmla="*/ 1150937 w 9807836"/>
              <a:gd name="connsiteY54" fmla="*/ 3998912 h 6858000"/>
              <a:gd name="connsiteX55" fmla="*/ 1106487 w 9807836"/>
              <a:gd name="connsiteY55" fmla="*/ 4076700 h 6858000"/>
              <a:gd name="connsiteX56" fmla="*/ 1063625 w 9807836"/>
              <a:gd name="connsiteY56" fmla="*/ 4156075 h 6858000"/>
              <a:gd name="connsiteX57" fmla="*/ 1025525 w 9807836"/>
              <a:gd name="connsiteY57" fmla="*/ 4235450 h 6858000"/>
              <a:gd name="connsiteX58" fmla="*/ 993775 w 9807836"/>
              <a:gd name="connsiteY58" fmla="*/ 4314825 h 6858000"/>
              <a:gd name="connsiteX59" fmla="*/ 973137 w 9807836"/>
              <a:gd name="connsiteY59" fmla="*/ 4395787 h 6858000"/>
              <a:gd name="connsiteX60" fmla="*/ 963612 w 9807836"/>
              <a:gd name="connsiteY60" fmla="*/ 4473575 h 6858000"/>
              <a:gd name="connsiteX61" fmla="*/ 958850 w 9807836"/>
              <a:gd name="connsiteY61" fmla="*/ 4552950 h 6858000"/>
              <a:gd name="connsiteX62" fmla="*/ 963612 w 9807836"/>
              <a:gd name="connsiteY62" fmla="*/ 4633912 h 6858000"/>
              <a:gd name="connsiteX63" fmla="*/ 969962 w 9807836"/>
              <a:gd name="connsiteY63" fmla="*/ 4718050 h 6858000"/>
              <a:gd name="connsiteX64" fmla="*/ 979487 w 9807836"/>
              <a:gd name="connsiteY64" fmla="*/ 4802187 h 6858000"/>
              <a:gd name="connsiteX65" fmla="*/ 992187 w 9807836"/>
              <a:gd name="connsiteY65" fmla="*/ 4886325 h 6858000"/>
              <a:gd name="connsiteX66" fmla="*/ 1003300 w 9807836"/>
              <a:gd name="connsiteY66" fmla="*/ 4970462 h 6858000"/>
              <a:gd name="connsiteX67" fmla="*/ 1011237 w 9807836"/>
              <a:gd name="connsiteY67" fmla="*/ 5054600 h 6858000"/>
              <a:gd name="connsiteX68" fmla="*/ 1017587 w 9807836"/>
              <a:gd name="connsiteY68" fmla="*/ 5135562 h 6858000"/>
              <a:gd name="connsiteX69" fmla="*/ 1019175 w 9807836"/>
              <a:gd name="connsiteY69" fmla="*/ 5216525 h 6858000"/>
              <a:gd name="connsiteX70" fmla="*/ 1012825 w 9807836"/>
              <a:gd name="connsiteY70" fmla="*/ 5292725 h 6858000"/>
              <a:gd name="connsiteX71" fmla="*/ 998537 w 9807836"/>
              <a:gd name="connsiteY71" fmla="*/ 5370512 h 6858000"/>
              <a:gd name="connsiteX72" fmla="*/ 976312 w 9807836"/>
              <a:gd name="connsiteY72" fmla="*/ 5440362 h 6858000"/>
              <a:gd name="connsiteX73" fmla="*/ 939800 w 9807836"/>
              <a:gd name="connsiteY73" fmla="*/ 5511800 h 6858000"/>
              <a:gd name="connsiteX74" fmla="*/ 896937 w 9807836"/>
              <a:gd name="connsiteY74" fmla="*/ 5575300 h 6858000"/>
              <a:gd name="connsiteX75" fmla="*/ 844550 w 9807836"/>
              <a:gd name="connsiteY75" fmla="*/ 5634037 h 6858000"/>
              <a:gd name="connsiteX76" fmla="*/ 787400 w 9807836"/>
              <a:gd name="connsiteY76" fmla="*/ 5692775 h 6858000"/>
              <a:gd name="connsiteX77" fmla="*/ 725487 w 9807836"/>
              <a:gd name="connsiteY77" fmla="*/ 5746750 h 6858000"/>
              <a:gd name="connsiteX78" fmla="*/ 660400 w 9807836"/>
              <a:gd name="connsiteY78" fmla="*/ 5797550 h 6858000"/>
              <a:gd name="connsiteX79" fmla="*/ 592137 w 9807836"/>
              <a:gd name="connsiteY79" fmla="*/ 5849937 h 6858000"/>
              <a:gd name="connsiteX80" fmla="*/ 525462 w 9807836"/>
              <a:gd name="connsiteY80" fmla="*/ 5900737 h 6858000"/>
              <a:gd name="connsiteX81" fmla="*/ 458787 w 9807836"/>
              <a:gd name="connsiteY81" fmla="*/ 5951537 h 6858000"/>
              <a:gd name="connsiteX82" fmla="*/ 395287 w 9807836"/>
              <a:gd name="connsiteY82" fmla="*/ 6005512 h 6858000"/>
              <a:gd name="connsiteX83" fmla="*/ 334962 w 9807836"/>
              <a:gd name="connsiteY83" fmla="*/ 6059487 h 6858000"/>
              <a:gd name="connsiteX84" fmla="*/ 282575 w 9807836"/>
              <a:gd name="connsiteY84" fmla="*/ 6118225 h 6858000"/>
              <a:gd name="connsiteX85" fmla="*/ 234950 w 9807836"/>
              <a:gd name="connsiteY85" fmla="*/ 6180137 h 6858000"/>
              <a:gd name="connsiteX86" fmla="*/ 192087 w 9807836"/>
              <a:gd name="connsiteY86" fmla="*/ 6253162 h 6858000"/>
              <a:gd name="connsiteX87" fmla="*/ 155575 w 9807836"/>
              <a:gd name="connsiteY87" fmla="*/ 6332537 h 6858000"/>
              <a:gd name="connsiteX88" fmla="*/ 127000 w 9807836"/>
              <a:gd name="connsiteY88" fmla="*/ 6416675 h 6858000"/>
              <a:gd name="connsiteX89" fmla="*/ 100012 w 9807836"/>
              <a:gd name="connsiteY89" fmla="*/ 6503987 h 6858000"/>
              <a:gd name="connsiteX90" fmla="*/ 77787 w 9807836"/>
              <a:gd name="connsiteY90" fmla="*/ 6594475 h 6858000"/>
              <a:gd name="connsiteX91" fmla="*/ 52387 w 9807836"/>
              <a:gd name="connsiteY91" fmla="*/ 6683375 h 6858000"/>
              <a:gd name="connsiteX92" fmla="*/ 26987 w 9807836"/>
              <a:gd name="connsiteY92" fmla="*/ 6770687 h 6858000"/>
              <a:gd name="connsiteX93" fmla="*/ 0 w 9807836"/>
              <a:gd name="connsiteY93" fmla="*/ 6858000 h 6858000"/>
              <a:gd name="connsiteX94" fmla="*/ 9807836 w 9807836"/>
              <a:gd name="connsiteY94" fmla="*/ 6858000 h 6858000"/>
              <a:gd name="connsiteX95" fmla="*/ 9807836 w 9807836"/>
              <a:gd name="connsiteY9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807836" h="6858000">
                <a:moveTo>
                  <a:pt x="9807836" y="0"/>
                </a:moveTo>
                <a:lnTo>
                  <a:pt x="0" y="0"/>
                </a:lnTo>
                <a:lnTo>
                  <a:pt x="26987" y="87312"/>
                </a:lnTo>
                <a:lnTo>
                  <a:pt x="52387" y="174625"/>
                </a:lnTo>
                <a:lnTo>
                  <a:pt x="77787" y="263525"/>
                </a:lnTo>
                <a:lnTo>
                  <a:pt x="100012" y="354012"/>
                </a:lnTo>
                <a:lnTo>
                  <a:pt x="127000" y="441325"/>
                </a:lnTo>
                <a:lnTo>
                  <a:pt x="155575" y="525462"/>
                </a:lnTo>
                <a:lnTo>
                  <a:pt x="192087" y="604837"/>
                </a:lnTo>
                <a:lnTo>
                  <a:pt x="234950" y="677862"/>
                </a:lnTo>
                <a:lnTo>
                  <a:pt x="282575" y="739775"/>
                </a:lnTo>
                <a:lnTo>
                  <a:pt x="334962" y="798512"/>
                </a:lnTo>
                <a:lnTo>
                  <a:pt x="395287" y="852487"/>
                </a:lnTo>
                <a:lnTo>
                  <a:pt x="458787" y="906462"/>
                </a:lnTo>
                <a:lnTo>
                  <a:pt x="525462" y="957262"/>
                </a:lnTo>
                <a:lnTo>
                  <a:pt x="592137" y="1008062"/>
                </a:lnTo>
                <a:lnTo>
                  <a:pt x="660400" y="1060450"/>
                </a:lnTo>
                <a:lnTo>
                  <a:pt x="725487" y="1111250"/>
                </a:lnTo>
                <a:lnTo>
                  <a:pt x="787400" y="1165225"/>
                </a:lnTo>
                <a:lnTo>
                  <a:pt x="844550" y="1223962"/>
                </a:lnTo>
                <a:lnTo>
                  <a:pt x="896937" y="1282700"/>
                </a:lnTo>
                <a:lnTo>
                  <a:pt x="939800" y="1346200"/>
                </a:lnTo>
                <a:lnTo>
                  <a:pt x="976312" y="1417637"/>
                </a:lnTo>
                <a:lnTo>
                  <a:pt x="998537" y="1487487"/>
                </a:lnTo>
                <a:lnTo>
                  <a:pt x="1012825" y="1565275"/>
                </a:lnTo>
                <a:lnTo>
                  <a:pt x="1019175" y="1641475"/>
                </a:lnTo>
                <a:lnTo>
                  <a:pt x="1017587" y="1722437"/>
                </a:lnTo>
                <a:lnTo>
                  <a:pt x="1011237" y="1803400"/>
                </a:lnTo>
                <a:lnTo>
                  <a:pt x="1003300" y="1887537"/>
                </a:lnTo>
                <a:lnTo>
                  <a:pt x="992187" y="1971675"/>
                </a:lnTo>
                <a:lnTo>
                  <a:pt x="979487" y="2055812"/>
                </a:lnTo>
                <a:lnTo>
                  <a:pt x="969962" y="2139950"/>
                </a:lnTo>
                <a:lnTo>
                  <a:pt x="963612" y="2224087"/>
                </a:lnTo>
                <a:lnTo>
                  <a:pt x="958850" y="2305050"/>
                </a:lnTo>
                <a:lnTo>
                  <a:pt x="963612" y="2384425"/>
                </a:lnTo>
                <a:lnTo>
                  <a:pt x="973137" y="2462212"/>
                </a:lnTo>
                <a:lnTo>
                  <a:pt x="993775" y="2543175"/>
                </a:lnTo>
                <a:lnTo>
                  <a:pt x="1025525" y="2622550"/>
                </a:lnTo>
                <a:lnTo>
                  <a:pt x="1063625" y="2701925"/>
                </a:lnTo>
                <a:lnTo>
                  <a:pt x="1106487" y="2781300"/>
                </a:lnTo>
                <a:lnTo>
                  <a:pt x="1150937" y="2859087"/>
                </a:lnTo>
                <a:lnTo>
                  <a:pt x="1198562" y="2938462"/>
                </a:lnTo>
                <a:lnTo>
                  <a:pt x="1241425" y="3017837"/>
                </a:lnTo>
                <a:lnTo>
                  <a:pt x="1284288" y="3098800"/>
                </a:lnTo>
                <a:lnTo>
                  <a:pt x="1320800" y="3179762"/>
                </a:lnTo>
                <a:lnTo>
                  <a:pt x="1349375" y="3260725"/>
                </a:lnTo>
                <a:lnTo>
                  <a:pt x="1365250" y="3343275"/>
                </a:lnTo>
                <a:lnTo>
                  <a:pt x="1374775" y="3429000"/>
                </a:lnTo>
                <a:lnTo>
                  <a:pt x="1365250" y="3514725"/>
                </a:lnTo>
                <a:lnTo>
                  <a:pt x="1349375" y="3597275"/>
                </a:lnTo>
                <a:lnTo>
                  <a:pt x="1320800" y="3678237"/>
                </a:lnTo>
                <a:lnTo>
                  <a:pt x="1284288" y="3759200"/>
                </a:lnTo>
                <a:lnTo>
                  <a:pt x="1241425" y="3840162"/>
                </a:lnTo>
                <a:lnTo>
                  <a:pt x="1198562" y="3919537"/>
                </a:lnTo>
                <a:lnTo>
                  <a:pt x="1150937" y="3998912"/>
                </a:lnTo>
                <a:lnTo>
                  <a:pt x="1106487" y="4076700"/>
                </a:lnTo>
                <a:lnTo>
                  <a:pt x="1063625" y="4156075"/>
                </a:lnTo>
                <a:lnTo>
                  <a:pt x="1025525" y="4235450"/>
                </a:lnTo>
                <a:lnTo>
                  <a:pt x="993775" y="4314825"/>
                </a:lnTo>
                <a:lnTo>
                  <a:pt x="973137" y="4395787"/>
                </a:lnTo>
                <a:lnTo>
                  <a:pt x="963612" y="4473575"/>
                </a:lnTo>
                <a:lnTo>
                  <a:pt x="958850" y="4552950"/>
                </a:lnTo>
                <a:lnTo>
                  <a:pt x="963612" y="4633912"/>
                </a:lnTo>
                <a:lnTo>
                  <a:pt x="969962" y="4718050"/>
                </a:lnTo>
                <a:lnTo>
                  <a:pt x="979487" y="4802187"/>
                </a:lnTo>
                <a:lnTo>
                  <a:pt x="992187" y="4886325"/>
                </a:lnTo>
                <a:lnTo>
                  <a:pt x="1003300" y="4970462"/>
                </a:lnTo>
                <a:lnTo>
                  <a:pt x="1011237" y="5054600"/>
                </a:lnTo>
                <a:lnTo>
                  <a:pt x="1017587" y="5135562"/>
                </a:lnTo>
                <a:lnTo>
                  <a:pt x="1019175" y="5216525"/>
                </a:lnTo>
                <a:lnTo>
                  <a:pt x="1012825" y="5292725"/>
                </a:lnTo>
                <a:lnTo>
                  <a:pt x="998537" y="5370512"/>
                </a:lnTo>
                <a:lnTo>
                  <a:pt x="976312" y="5440362"/>
                </a:lnTo>
                <a:lnTo>
                  <a:pt x="939800" y="5511800"/>
                </a:lnTo>
                <a:lnTo>
                  <a:pt x="896937" y="5575300"/>
                </a:lnTo>
                <a:lnTo>
                  <a:pt x="844550" y="5634037"/>
                </a:lnTo>
                <a:lnTo>
                  <a:pt x="787400" y="5692775"/>
                </a:lnTo>
                <a:lnTo>
                  <a:pt x="725487" y="5746750"/>
                </a:lnTo>
                <a:lnTo>
                  <a:pt x="660400" y="5797550"/>
                </a:lnTo>
                <a:lnTo>
                  <a:pt x="592137" y="5849937"/>
                </a:lnTo>
                <a:lnTo>
                  <a:pt x="525462" y="5900737"/>
                </a:lnTo>
                <a:lnTo>
                  <a:pt x="458787" y="5951537"/>
                </a:lnTo>
                <a:lnTo>
                  <a:pt x="395287" y="6005512"/>
                </a:lnTo>
                <a:lnTo>
                  <a:pt x="334962" y="6059487"/>
                </a:lnTo>
                <a:lnTo>
                  <a:pt x="282575" y="6118225"/>
                </a:lnTo>
                <a:lnTo>
                  <a:pt x="234950" y="6180137"/>
                </a:lnTo>
                <a:lnTo>
                  <a:pt x="192087" y="6253162"/>
                </a:lnTo>
                <a:lnTo>
                  <a:pt x="155575" y="6332537"/>
                </a:lnTo>
                <a:lnTo>
                  <a:pt x="127000" y="6416675"/>
                </a:lnTo>
                <a:lnTo>
                  <a:pt x="100012" y="6503987"/>
                </a:lnTo>
                <a:lnTo>
                  <a:pt x="77787" y="6594475"/>
                </a:lnTo>
                <a:lnTo>
                  <a:pt x="52387" y="6683375"/>
                </a:lnTo>
                <a:lnTo>
                  <a:pt x="26987" y="6770687"/>
                </a:lnTo>
                <a:lnTo>
                  <a:pt x="0" y="6858000"/>
                </a:lnTo>
                <a:lnTo>
                  <a:pt x="9807836" y="6858000"/>
                </a:lnTo>
                <a:lnTo>
                  <a:pt x="9807836" y="0"/>
                </a:lnTo>
                <a:close/>
              </a:path>
            </a:pathLst>
          </a:custGeom>
          <a:solidFill>
            <a:schemeClr val="accent1"/>
          </a:solidFill>
          <a:ln w="0">
            <a:noFill/>
            <a:prstDash val="solid"/>
            <a:round/>
            <a:headEnd/>
            <a:tailEnd/>
          </a:ln>
        </p:spPr>
      </p:sp>
      <p:sp>
        <p:nvSpPr>
          <p:cNvPr id="3" name="Title 2">
            <a:extLst>
              <a:ext uri="{FF2B5EF4-FFF2-40B4-BE49-F238E27FC236}">
                <a16:creationId xmlns:a16="http://schemas.microsoft.com/office/drawing/2014/main" id="{AEB7AF92-DBCB-4E73-9439-F1DB18F610B1}"/>
              </a:ext>
            </a:extLst>
          </p:cNvPr>
          <p:cNvSpPr>
            <a:spLocks noGrp="1"/>
          </p:cNvSpPr>
          <p:nvPr>
            <p:ph type="title"/>
          </p:nvPr>
        </p:nvSpPr>
        <p:spPr>
          <a:xfrm>
            <a:off x="926927" y="1231894"/>
            <a:ext cx="5490143" cy="4339177"/>
          </a:xfrm>
        </p:spPr>
        <p:txBody>
          <a:bodyPr vert="horz" lIns="91440" tIns="45720" rIns="91440" bIns="45720" rtlCol="0" anchor="ctr">
            <a:normAutofit/>
          </a:bodyPr>
          <a:lstStyle/>
          <a:p>
            <a:pPr>
              <a:lnSpc>
                <a:spcPct val="90000"/>
              </a:lnSpc>
            </a:pPr>
            <a:r>
              <a:rPr lang="en-US" sz="5500" spc="800">
                <a:solidFill>
                  <a:srgbClr val="2A1A00"/>
                </a:solidFill>
                <a:latin typeface="+mj-lt"/>
              </a:rPr>
              <a:t>State Requirement</a:t>
            </a:r>
            <a:br>
              <a:rPr lang="en-US" sz="5500" spc="800">
                <a:solidFill>
                  <a:srgbClr val="2A1A00"/>
                </a:solidFill>
                <a:latin typeface="+mj-lt"/>
              </a:rPr>
            </a:br>
            <a:endParaRPr lang="en-US" sz="5500" spc="800">
              <a:solidFill>
                <a:srgbClr val="2A1A00"/>
              </a:solidFill>
              <a:latin typeface="+mj-lt"/>
            </a:endParaRPr>
          </a:p>
        </p:txBody>
      </p:sp>
      <p:sp>
        <p:nvSpPr>
          <p:cNvPr id="45" name="Rectangle 37">
            <a:extLst>
              <a:ext uri="{FF2B5EF4-FFF2-40B4-BE49-F238E27FC236}">
                <a16:creationId xmlns:a16="http://schemas.microsoft.com/office/drawing/2014/main" id="{4363DD75-42D3-453C-A84D-D18B4215C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rgbClr val="2A1A00"/>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Table&#10;&#10;Description automatically generated with medium confidence">
            <a:extLst>
              <a:ext uri="{FF2B5EF4-FFF2-40B4-BE49-F238E27FC236}">
                <a16:creationId xmlns:a16="http://schemas.microsoft.com/office/drawing/2014/main" id="{F55DC506-2A46-41FF-BC12-9AAA4E454D3E}"/>
              </a:ext>
            </a:extLst>
          </p:cNvPr>
          <p:cNvPicPr>
            <a:picLocks noChangeAspect="1"/>
          </p:cNvPicPr>
          <p:nvPr/>
        </p:nvPicPr>
        <p:blipFill>
          <a:blip r:embed="rId2"/>
          <a:stretch>
            <a:fillRect/>
          </a:stretch>
        </p:blipFill>
        <p:spPr>
          <a:xfrm>
            <a:off x="7552944" y="1987864"/>
            <a:ext cx="3995592" cy="2886815"/>
          </a:xfrm>
          <a:prstGeom prst="rect">
            <a:avLst/>
          </a:prstGeom>
        </p:spPr>
      </p:pic>
    </p:spTree>
    <p:extLst>
      <p:ext uri="{BB962C8B-B14F-4D97-AF65-F5344CB8AC3E}">
        <p14:creationId xmlns:p14="http://schemas.microsoft.com/office/powerpoint/2010/main" val="37940327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Accommodations</a:t>
            </a:r>
          </a:p>
        </p:txBody>
      </p:sp>
      <p:sp>
        <p:nvSpPr>
          <p:cNvPr id="3" name="Text Placeholder 2"/>
          <p:cNvSpPr>
            <a:spLocks noGrp="1"/>
          </p:cNvSpPr>
          <p:nvPr>
            <p:ph type="body" idx="1"/>
          </p:nvPr>
        </p:nvSpPr>
        <p:spPr/>
        <p:txBody>
          <a:bodyPr>
            <a:normAutofit/>
          </a:bodyPr>
          <a:lstStyle/>
          <a:p>
            <a:r>
              <a:rPr lang="en-US" sz="3600" dirty="0"/>
              <a:t>	           ARE</a:t>
            </a:r>
          </a:p>
        </p:txBody>
      </p:sp>
      <p:sp>
        <p:nvSpPr>
          <p:cNvPr id="4" name="Content Placeholder 3"/>
          <p:cNvSpPr>
            <a:spLocks noGrp="1"/>
          </p:cNvSpPr>
          <p:nvPr>
            <p:ph sz="half" idx="2"/>
          </p:nvPr>
        </p:nvSpPr>
        <p:spPr>
          <a:xfrm>
            <a:off x="1752600" y="2743200"/>
            <a:ext cx="4268788" cy="3951288"/>
          </a:xfrm>
        </p:spPr>
        <p:txBody>
          <a:bodyPr/>
          <a:lstStyle/>
          <a:p>
            <a:r>
              <a:rPr lang="en-US" dirty="0"/>
              <a:t>Extended time for test</a:t>
            </a:r>
          </a:p>
          <a:p>
            <a:r>
              <a:rPr lang="en-US" dirty="0"/>
              <a:t>Less distracting environment</a:t>
            </a:r>
          </a:p>
          <a:p>
            <a:r>
              <a:rPr lang="en-US" dirty="0"/>
              <a:t>Note taking assistance</a:t>
            </a:r>
          </a:p>
          <a:p>
            <a:r>
              <a:rPr lang="en-US" dirty="0"/>
              <a:t>Assistive technology devices or software</a:t>
            </a:r>
          </a:p>
          <a:p>
            <a:r>
              <a:rPr lang="en-US" dirty="0"/>
              <a:t>Interpreter for the Deaf</a:t>
            </a:r>
          </a:p>
          <a:p>
            <a:endParaRPr lang="en-US" dirty="0"/>
          </a:p>
          <a:p>
            <a:endParaRPr lang="en-US" dirty="0"/>
          </a:p>
          <a:p>
            <a:endParaRPr lang="en-US" dirty="0"/>
          </a:p>
          <a:p>
            <a:endParaRPr lang="en-US" dirty="0"/>
          </a:p>
        </p:txBody>
      </p:sp>
      <p:sp>
        <p:nvSpPr>
          <p:cNvPr id="5" name="Text Placeholder 4"/>
          <p:cNvSpPr>
            <a:spLocks noGrp="1"/>
          </p:cNvSpPr>
          <p:nvPr>
            <p:ph type="body" sz="quarter" idx="3"/>
          </p:nvPr>
        </p:nvSpPr>
        <p:spPr/>
        <p:txBody>
          <a:bodyPr>
            <a:normAutofit/>
          </a:bodyPr>
          <a:lstStyle/>
          <a:p>
            <a:r>
              <a:rPr lang="en-US" sz="3200" dirty="0"/>
              <a:t>	ARE NOT</a:t>
            </a:r>
          </a:p>
        </p:txBody>
      </p:sp>
      <p:sp>
        <p:nvSpPr>
          <p:cNvPr id="6" name="Content Placeholder 5"/>
          <p:cNvSpPr>
            <a:spLocks noGrp="1"/>
          </p:cNvSpPr>
          <p:nvPr>
            <p:ph sz="quarter" idx="4"/>
          </p:nvPr>
        </p:nvSpPr>
        <p:spPr>
          <a:xfrm>
            <a:off x="6019800" y="2667000"/>
            <a:ext cx="4191000" cy="3951288"/>
          </a:xfrm>
        </p:spPr>
        <p:txBody>
          <a:bodyPr/>
          <a:lstStyle/>
          <a:p>
            <a:r>
              <a:rPr lang="en-US" dirty="0"/>
              <a:t>Extended deadlines for assignments or projects</a:t>
            </a:r>
          </a:p>
          <a:p>
            <a:r>
              <a:rPr lang="en-US" dirty="0"/>
              <a:t>Personal attendants</a:t>
            </a:r>
          </a:p>
          <a:p>
            <a:r>
              <a:rPr lang="en-US" dirty="0"/>
              <a:t>Changes in the Code of Conduct</a:t>
            </a:r>
          </a:p>
          <a:p>
            <a:r>
              <a:rPr lang="en-US" dirty="0"/>
              <a:t>Reminders to stay on task or to turn in work</a:t>
            </a:r>
          </a:p>
          <a:p>
            <a:r>
              <a:rPr lang="en-US" dirty="0"/>
              <a:t>Modifications to curriculum, assignments or tests</a:t>
            </a:r>
          </a:p>
        </p:txBody>
      </p:sp>
      <p:pic>
        <p:nvPicPr>
          <p:cNvPr id="2051" name="Picture 3" descr="C:\Users\user789\AppData\Local\Microsoft\Windows\INetCache\IE\72HH177W\hyKm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5756" y="1634269"/>
            <a:ext cx="952855" cy="90071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user789\AppData\Local\Microsoft\Windows\INetCache\IE\089RJK14\sv12kj[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472216"/>
            <a:ext cx="1009650" cy="1009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18857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Accessibility</a:t>
            </a:r>
          </a:p>
        </p:txBody>
      </p:sp>
      <p:sp>
        <p:nvSpPr>
          <p:cNvPr id="5" name="Text Placeholder 4"/>
          <p:cNvSpPr>
            <a:spLocks noGrp="1"/>
          </p:cNvSpPr>
          <p:nvPr>
            <p:ph type="body" sz="half" idx="2"/>
          </p:nvPr>
        </p:nvSpPr>
        <p:spPr/>
        <p:txBody>
          <a:bodyPr>
            <a:normAutofit/>
          </a:bodyPr>
          <a:lstStyle/>
          <a:p>
            <a:r>
              <a:rPr lang="en-US" sz="2800" b="1" dirty="0"/>
              <a:t>Self-Advocacy:</a:t>
            </a:r>
          </a:p>
          <a:p>
            <a:endParaRPr lang="en-US" sz="1800" b="1" dirty="0"/>
          </a:p>
          <a:p>
            <a:r>
              <a:rPr lang="en-US" sz="2800" b="1" dirty="0"/>
              <a:t>Know Yourself,</a:t>
            </a:r>
          </a:p>
          <a:p>
            <a:endParaRPr lang="en-US" sz="1600" b="1" dirty="0"/>
          </a:p>
          <a:p>
            <a:r>
              <a:rPr lang="en-US" sz="2800" b="1" dirty="0"/>
              <a:t>Know What You Need and </a:t>
            </a:r>
          </a:p>
          <a:p>
            <a:endParaRPr lang="en-US" sz="1600" b="1" dirty="0"/>
          </a:p>
          <a:p>
            <a:r>
              <a:rPr lang="en-US" sz="2800" b="1" dirty="0"/>
              <a:t>Know How to Get It</a:t>
            </a:r>
          </a:p>
        </p:txBody>
      </p:sp>
      <p:sp>
        <p:nvSpPr>
          <p:cNvPr id="4" name="Content Placeholder 3"/>
          <p:cNvSpPr>
            <a:spLocks noGrp="1"/>
          </p:cNvSpPr>
          <p:nvPr>
            <p:ph idx="4294967295"/>
          </p:nvPr>
        </p:nvSpPr>
        <p:spPr>
          <a:xfrm>
            <a:off x="4419600" y="1524000"/>
            <a:ext cx="6248400" cy="5257800"/>
          </a:xfrm>
          <a:solidFill>
            <a:schemeClr val="bg1">
              <a:lumMod val="75000"/>
            </a:schemeClr>
          </a:solidFill>
        </p:spPr>
        <p:txBody>
          <a:bodyPr/>
          <a:lstStyle/>
          <a:p>
            <a:pPr marL="118872" indent="0">
              <a:buNone/>
            </a:pPr>
            <a:r>
              <a:rPr lang="en-US" dirty="0"/>
              <a:t>Accommodations ensure equal access, not success.</a:t>
            </a:r>
          </a:p>
        </p:txBody>
      </p:sp>
      <p:pic>
        <p:nvPicPr>
          <p:cNvPr id="3074" name="Picture 2" descr="C:\Users\user789\AppData\Local\Microsoft\Windows\INetCache\IE\089RJK14\26867124283_571f656c10_b[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2971800"/>
            <a:ext cx="5334000" cy="3750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34751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 Accessibility Resources</a:t>
            </a:r>
          </a:p>
        </p:txBody>
      </p:sp>
      <p:sp>
        <p:nvSpPr>
          <p:cNvPr id="3" name="Content Placeholder 2"/>
          <p:cNvSpPr>
            <a:spLocks noGrp="1"/>
          </p:cNvSpPr>
          <p:nvPr>
            <p:ph idx="1"/>
          </p:nvPr>
        </p:nvSpPr>
        <p:spPr/>
        <p:txBody>
          <a:bodyPr/>
          <a:lstStyle/>
          <a:p>
            <a:pPr marL="118872" indent="0">
              <a:buNone/>
            </a:pPr>
            <a:r>
              <a:rPr lang="en-US" dirty="0"/>
              <a:t>For more information or an appointment</a:t>
            </a:r>
          </a:p>
          <a:p>
            <a:r>
              <a:rPr lang="en-US" dirty="0"/>
              <a:t>817-515-4554</a:t>
            </a:r>
          </a:p>
          <a:p>
            <a:r>
              <a:rPr lang="en-US" dirty="0">
                <a:hlinkClick r:id="rId2"/>
              </a:rPr>
              <a:t>SO.SAR@tccd.edu</a:t>
            </a:r>
            <a:r>
              <a:rPr lang="en-US" dirty="0"/>
              <a:t> </a:t>
            </a:r>
          </a:p>
        </p:txBody>
      </p:sp>
    </p:spTree>
    <p:extLst>
      <p:ext uri="{BB962C8B-B14F-4D97-AF65-F5344CB8AC3E}">
        <p14:creationId xmlns:p14="http://schemas.microsoft.com/office/powerpoint/2010/main" val="42846108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 letter&#10;&#10;Description automatically generated">
            <a:extLst>
              <a:ext uri="{FF2B5EF4-FFF2-40B4-BE49-F238E27FC236}">
                <a16:creationId xmlns:a16="http://schemas.microsoft.com/office/drawing/2014/main" id="{BD26D47D-4397-B0A7-C2E9-9944816C6E67}"/>
              </a:ext>
            </a:extLst>
          </p:cNvPr>
          <p:cNvPicPr>
            <a:picLocks noChangeAspect="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350168" y="798595"/>
            <a:ext cx="7202906" cy="5402179"/>
          </a:xfrm>
          <a:prstGeom prst="rect">
            <a:avLst/>
          </a:prstGeom>
          <a:noFill/>
          <a:ln>
            <a:noFill/>
          </a:ln>
        </p:spPr>
      </p:pic>
    </p:spTree>
    <p:extLst>
      <p:ext uri="{BB962C8B-B14F-4D97-AF65-F5344CB8AC3E}">
        <p14:creationId xmlns:p14="http://schemas.microsoft.com/office/powerpoint/2010/main" val="9019995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5566B-DC68-E89E-25CE-F19D7333BE12}"/>
              </a:ext>
            </a:extLst>
          </p:cNvPr>
          <p:cNvSpPr>
            <a:spLocks noGrp="1"/>
          </p:cNvSpPr>
          <p:nvPr>
            <p:ph type="ctrTitle"/>
          </p:nvPr>
        </p:nvSpPr>
        <p:spPr/>
        <p:txBody>
          <a:bodyPr/>
          <a:lstStyle/>
          <a:p>
            <a:r>
              <a:rPr lang="en-US" dirty="0"/>
              <a:t>Student Conduct &amp; Prevention Education</a:t>
            </a:r>
          </a:p>
        </p:txBody>
      </p:sp>
      <p:sp>
        <p:nvSpPr>
          <p:cNvPr id="3" name="Subtitle 2">
            <a:extLst>
              <a:ext uri="{FF2B5EF4-FFF2-40B4-BE49-F238E27FC236}">
                <a16:creationId xmlns:a16="http://schemas.microsoft.com/office/drawing/2014/main" id="{CA644831-9FA3-57F0-EE34-674B4C818F5F}"/>
              </a:ext>
            </a:extLst>
          </p:cNvPr>
          <p:cNvSpPr>
            <a:spLocks noGrp="1"/>
          </p:cNvSpPr>
          <p:nvPr>
            <p:ph type="subTitle" idx="1"/>
          </p:nvPr>
        </p:nvSpPr>
        <p:spPr/>
        <p:txBody>
          <a:bodyPr/>
          <a:lstStyle/>
          <a:p>
            <a:r>
              <a:rPr lang="en-US" dirty="0"/>
              <a:t>Belinda Lopez</a:t>
            </a:r>
          </a:p>
          <a:p>
            <a:r>
              <a:rPr lang="en-US" dirty="0"/>
              <a:t>Fall 2022</a:t>
            </a:r>
          </a:p>
        </p:txBody>
      </p:sp>
    </p:spTree>
    <p:extLst>
      <p:ext uri="{BB962C8B-B14F-4D97-AF65-F5344CB8AC3E}">
        <p14:creationId xmlns:p14="http://schemas.microsoft.com/office/powerpoint/2010/main" val="24246883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FAB04-F57F-13CF-8D65-22971A46E0FD}"/>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79C8EFFA-B050-3337-2ACC-577A7F071500}"/>
              </a:ext>
            </a:extLst>
          </p:cNvPr>
          <p:cNvSpPr>
            <a:spLocks noGrp="1"/>
          </p:cNvSpPr>
          <p:nvPr>
            <p:ph idx="1"/>
          </p:nvPr>
        </p:nvSpPr>
        <p:spPr>
          <a:xfrm>
            <a:off x="1097280" y="1845734"/>
            <a:ext cx="10058400" cy="3274907"/>
          </a:xfrm>
        </p:spPr>
        <p:txBody>
          <a:bodyPr>
            <a:normAutofit lnSpcReduction="10000"/>
          </a:bodyPr>
          <a:lstStyle/>
          <a:p>
            <a:pPr lvl="1">
              <a:lnSpc>
                <a:spcPct val="200000"/>
              </a:lnSpc>
              <a:buFont typeface="Wingdings" panose="05000000000000000000" pitchFamily="2" charset="2"/>
              <a:buChar char="§"/>
            </a:pPr>
            <a:r>
              <a:rPr lang="en-US" sz="2000" dirty="0"/>
              <a:t>Student Conduct</a:t>
            </a:r>
          </a:p>
          <a:p>
            <a:pPr lvl="1">
              <a:lnSpc>
                <a:spcPct val="200000"/>
              </a:lnSpc>
              <a:buFont typeface="Wingdings" panose="05000000000000000000" pitchFamily="2" charset="2"/>
              <a:buChar char="§"/>
            </a:pPr>
            <a:r>
              <a:rPr lang="en-US" sz="2000" dirty="0"/>
              <a:t>Title IX, and mandated reporting obligations</a:t>
            </a:r>
          </a:p>
          <a:p>
            <a:pPr lvl="1">
              <a:lnSpc>
                <a:spcPct val="200000"/>
              </a:lnSpc>
              <a:buFont typeface="Wingdings" panose="05000000000000000000" pitchFamily="2" charset="2"/>
              <a:buChar char="§"/>
            </a:pPr>
            <a:r>
              <a:rPr lang="en-US" sz="2000" dirty="0"/>
              <a:t>CARE Team</a:t>
            </a:r>
          </a:p>
          <a:p>
            <a:pPr lvl="1">
              <a:lnSpc>
                <a:spcPct val="200000"/>
              </a:lnSpc>
              <a:buFont typeface="Wingdings" panose="05000000000000000000" pitchFamily="2" charset="2"/>
              <a:buChar char="§"/>
            </a:pPr>
            <a:r>
              <a:rPr lang="en-US" sz="2000" dirty="0"/>
              <a:t>Prevention Education (DASHH)</a:t>
            </a:r>
          </a:p>
          <a:p>
            <a:pPr lvl="1">
              <a:lnSpc>
                <a:spcPct val="200000"/>
              </a:lnSpc>
              <a:buFont typeface="Wingdings" panose="05000000000000000000" pitchFamily="2" charset="2"/>
              <a:buChar char="§"/>
            </a:pPr>
            <a:r>
              <a:rPr lang="en-US" sz="2000" dirty="0"/>
              <a:t>Student Emergency Assistance Fund</a:t>
            </a:r>
          </a:p>
        </p:txBody>
      </p:sp>
    </p:spTree>
    <p:extLst>
      <p:ext uri="{BB962C8B-B14F-4D97-AF65-F5344CB8AC3E}">
        <p14:creationId xmlns:p14="http://schemas.microsoft.com/office/powerpoint/2010/main" val="8947044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F3B37-DF4C-B0E6-6268-6D9731568946}"/>
              </a:ext>
            </a:extLst>
          </p:cNvPr>
          <p:cNvSpPr>
            <a:spLocks noGrp="1"/>
          </p:cNvSpPr>
          <p:nvPr>
            <p:ph type="title"/>
          </p:nvPr>
        </p:nvSpPr>
        <p:spPr/>
        <p:txBody>
          <a:bodyPr>
            <a:normAutofit/>
          </a:bodyPr>
          <a:lstStyle/>
          <a:p>
            <a:r>
              <a:rPr lang="en-US"/>
              <a:t>Student Conduct</a:t>
            </a:r>
          </a:p>
        </p:txBody>
      </p:sp>
      <p:graphicFrame>
        <p:nvGraphicFramePr>
          <p:cNvPr id="5" name="Content Placeholder 2">
            <a:extLst>
              <a:ext uri="{FF2B5EF4-FFF2-40B4-BE49-F238E27FC236}">
                <a16:creationId xmlns:a16="http://schemas.microsoft.com/office/drawing/2014/main" id="{812ECFFC-13D6-9777-55E3-33BAD715A57F}"/>
              </a:ext>
            </a:extLst>
          </p:cNvPr>
          <p:cNvGraphicFramePr>
            <a:graphicFrameLocks noGrp="1"/>
          </p:cNvGraphicFramePr>
          <p:nvPr>
            <p:ph idx="1"/>
          </p:nvPr>
        </p:nvGraphicFramePr>
        <p:xfrm>
          <a:off x="1096963" y="2098515"/>
          <a:ext cx="9664822" cy="35084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456A7FE1-29FF-2994-0018-05001034D785}"/>
              </a:ext>
            </a:extLst>
          </p:cNvPr>
          <p:cNvSpPr txBox="1"/>
          <p:nvPr/>
        </p:nvSpPr>
        <p:spPr>
          <a:xfrm>
            <a:off x="0" y="5823270"/>
            <a:ext cx="12191999" cy="369332"/>
          </a:xfrm>
          <a:prstGeom prst="rect">
            <a:avLst/>
          </a:prstGeom>
          <a:noFill/>
        </p:spPr>
        <p:txBody>
          <a:bodyPr wrap="square">
            <a:spAutoFit/>
          </a:bodyPr>
          <a:lstStyle/>
          <a:p>
            <a:pPr algn="ctr"/>
            <a:r>
              <a:rPr lang="en-US" sz="1800" b="1" dirty="0">
                <a:solidFill>
                  <a:schemeClr val="accent2"/>
                </a:solidFill>
              </a:rPr>
              <a:t>*TX HB 449 mandates transcript notations for suspension/expulsion</a:t>
            </a:r>
          </a:p>
        </p:txBody>
      </p:sp>
      <p:sp>
        <p:nvSpPr>
          <p:cNvPr id="6" name="TextBox 5">
            <a:extLst>
              <a:ext uri="{FF2B5EF4-FFF2-40B4-BE49-F238E27FC236}">
                <a16:creationId xmlns:a16="http://schemas.microsoft.com/office/drawing/2014/main" id="{8728F4D2-63D0-9C40-90E7-B464ED5A4ACF}"/>
              </a:ext>
            </a:extLst>
          </p:cNvPr>
          <p:cNvSpPr txBox="1"/>
          <p:nvPr/>
        </p:nvSpPr>
        <p:spPr>
          <a:xfrm>
            <a:off x="2460161" y="6408893"/>
            <a:ext cx="7271675" cy="461665"/>
          </a:xfrm>
          <a:prstGeom prst="rect">
            <a:avLst/>
          </a:prstGeom>
          <a:noFill/>
        </p:spPr>
        <p:txBody>
          <a:bodyPr wrap="square" rtlCol="0">
            <a:spAutoFit/>
          </a:bodyPr>
          <a:lstStyle/>
          <a:p>
            <a:pPr algn="ctr"/>
            <a:r>
              <a:rPr lang="en-US" sz="2400" dirty="0">
                <a:solidFill>
                  <a:schemeClr val="bg1"/>
                </a:solidFill>
              </a:rPr>
              <a:t>To submit a referral: </a:t>
            </a:r>
            <a:r>
              <a:rPr lang="en-US" sz="2400" dirty="0">
                <a:solidFill>
                  <a:schemeClr val="bg1"/>
                </a:solidFill>
                <a:hlinkClick r:id="rId8">
                  <a:extLst>
                    <a:ext uri="{A12FA001-AC4F-418D-AE19-62706E023703}">
                      <ahyp:hlinkClr xmlns:ahyp="http://schemas.microsoft.com/office/drawing/2018/hyperlinkcolor" val="tx"/>
                    </a:ext>
                  </a:extLst>
                </a:hlinkClick>
              </a:rPr>
              <a:t>www.tccd.edu/IncidentReport</a:t>
            </a:r>
            <a:r>
              <a:rPr lang="en-US" sz="2400" dirty="0">
                <a:solidFill>
                  <a:schemeClr val="bg1"/>
                </a:solidFill>
              </a:rPr>
              <a:t> </a:t>
            </a:r>
          </a:p>
        </p:txBody>
      </p:sp>
    </p:spTree>
    <p:extLst>
      <p:ext uri="{BB962C8B-B14F-4D97-AF65-F5344CB8AC3E}">
        <p14:creationId xmlns:p14="http://schemas.microsoft.com/office/powerpoint/2010/main" val="29396819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85DF0-347E-1CA3-B39C-9AE954BEFFE3}"/>
              </a:ext>
            </a:extLst>
          </p:cNvPr>
          <p:cNvSpPr>
            <a:spLocks noGrp="1"/>
          </p:cNvSpPr>
          <p:nvPr>
            <p:ph type="title"/>
          </p:nvPr>
        </p:nvSpPr>
        <p:spPr/>
        <p:txBody>
          <a:bodyPr/>
          <a:lstStyle/>
          <a:p>
            <a:r>
              <a:rPr lang="en-US" dirty="0"/>
              <a:t>Common Behaviors Referred </a:t>
            </a:r>
          </a:p>
        </p:txBody>
      </p:sp>
      <p:pic>
        <p:nvPicPr>
          <p:cNvPr id="4" name="Graphic 3" descr="Computer">
            <a:extLst>
              <a:ext uri="{FF2B5EF4-FFF2-40B4-BE49-F238E27FC236}">
                <a16:creationId xmlns:a16="http://schemas.microsoft.com/office/drawing/2014/main" id="{CAE35016-3929-3460-FD17-95B867C470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53301" y="1896181"/>
            <a:ext cx="1371600" cy="1371600"/>
          </a:xfrm>
          <a:prstGeom prst="rect">
            <a:avLst/>
          </a:prstGeom>
        </p:spPr>
      </p:pic>
      <p:pic>
        <p:nvPicPr>
          <p:cNvPr id="5" name="Graphic 9" descr="Warning">
            <a:extLst>
              <a:ext uri="{FF2B5EF4-FFF2-40B4-BE49-F238E27FC236}">
                <a16:creationId xmlns:a16="http://schemas.microsoft.com/office/drawing/2014/main" id="{7AE46325-F40C-D124-A576-A82B17E47E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53301" y="3848830"/>
            <a:ext cx="1382134" cy="1371600"/>
          </a:xfrm>
          <a:prstGeom prst="rect">
            <a:avLst/>
          </a:prstGeom>
        </p:spPr>
      </p:pic>
      <p:pic>
        <p:nvPicPr>
          <p:cNvPr id="6" name="Graphic 11" descr="Deaf">
            <a:extLst>
              <a:ext uri="{FF2B5EF4-FFF2-40B4-BE49-F238E27FC236}">
                <a16:creationId xmlns:a16="http://schemas.microsoft.com/office/drawing/2014/main" id="{7752D61D-D937-CA8B-AB56-885F5C5E95D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83436" y="1896181"/>
            <a:ext cx="1350531" cy="1371600"/>
          </a:xfrm>
          <a:prstGeom prst="rect">
            <a:avLst/>
          </a:prstGeom>
        </p:spPr>
      </p:pic>
      <p:pic>
        <p:nvPicPr>
          <p:cNvPr id="7" name="Picture 14">
            <a:extLst>
              <a:ext uri="{FF2B5EF4-FFF2-40B4-BE49-F238E27FC236}">
                <a16:creationId xmlns:a16="http://schemas.microsoft.com/office/drawing/2014/main" id="{005DDB6C-0D35-7F52-3BF7-035B12F2640A}"/>
              </a:ext>
            </a:extLst>
          </p:cNvPr>
          <p:cNvPicPr>
            <a:picLocks noChangeAspect="1"/>
          </p:cNvPicPr>
          <p:nvPr/>
        </p:nvPicPr>
        <p:blipFill>
          <a:blip r:embed="rId9">
            <a:duotone>
              <a:schemeClr val="accent4">
                <a:shade val="45000"/>
                <a:satMod val="135000"/>
              </a:schemeClr>
              <a:prstClr val="white"/>
            </a:duotone>
          </a:blip>
          <a:stretch>
            <a:fillRect/>
          </a:stretch>
        </p:blipFill>
        <p:spPr>
          <a:xfrm>
            <a:off x="5717100" y="1896936"/>
            <a:ext cx="757797" cy="1371600"/>
          </a:xfrm>
          <a:prstGeom prst="rect">
            <a:avLst/>
          </a:prstGeom>
        </p:spPr>
      </p:pic>
      <p:pic>
        <p:nvPicPr>
          <p:cNvPr id="8" name="Graphic 16" descr="Robber">
            <a:extLst>
              <a:ext uri="{FF2B5EF4-FFF2-40B4-BE49-F238E27FC236}">
                <a16:creationId xmlns:a16="http://schemas.microsoft.com/office/drawing/2014/main" id="{94298C2B-B376-ACB3-6531-05B86BBE85F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286509" y="3905872"/>
            <a:ext cx="1371600" cy="1371600"/>
          </a:xfrm>
          <a:prstGeom prst="rect">
            <a:avLst/>
          </a:prstGeom>
        </p:spPr>
      </p:pic>
      <p:sp>
        <p:nvSpPr>
          <p:cNvPr id="9" name="TextBox 8">
            <a:extLst>
              <a:ext uri="{FF2B5EF4-FFF2-40B4-BE49-F238E27FC236}">
                <a16:creationId xmlns:a16="http://schemas.microsoft.com/office/drawing/2014/main" id="{D7486AB3-0EF7-7791-A2B0-3E9B26836F85}"/>
              </a:ext>
            </a:extLst>
          </p:cNvPr>
          <p:cNvSpPr txBox="1"/>
          <p:nvPr/>
        </p:nvSpPr>
        <p:spPr>
          <a:xfrm>
            <a:off x="4909850" y="3272452"/>
            <a:ext cx="21249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rPr>
              <a:t>Abuse</a:t>
            </a:r>
          </a:p>
        </p:txBody>
      </p:sp>
      <p:sp>
        <p:nvSpPr>
          <p:cNvPr id="10" name="TextBox 9">
            <a:extLst>
              <a:ext uri="{FF2B5EF4-FFF2-40B4-BE49-F238E27FC236}">
                <a16:creationId xmlns:a16="http://schemas.microsoft.com/office/drawing/2014/main" id="{F564D7CE-EB97-78B5-DA7C-60390DB47665}"/>
              </a:ext>
            </a:extLst>
          </p:cNvPr>
          <p:cNvSpPr txBox="1"/>
          <p:nvPr/>
        </p:nvSpPr>
        <p:spPr>
          <a:xfrm>
            <a:off x="7384629" y="327245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rPr>
              <a:t>Failure to Comply</a:t>
            </a:r>
          </a:p>
        </p:txBody>
      </p:sp>
      <p:sp>
        <p:nvSpPr>
          <p:cNvPr id="11" name="TextBox 10">
            <a:extLst>
              <a:ext uri="{FF2B5EF4-FFF2-40B4-BE49-F238E27FC236}">
                <a16:creationId xmlns:a16="http://schemas.microsoft.com/office/drawing/2014/main" id="{0E8A360E-F2DA-C66A-5648-8995C76349AD}"/>
              </a:ext>
            </a:extLst>
          </p:cNvPr>
          <p:cNvSpPr txBox="1"/>
          <p:nvPr/>
        </p:nvSpPr>
        <p:spPr>
          <a:xfrm>
            <a:off x="2379568" y="5177196"/>
            <a:ext cx="212408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rPr>
              <a:t>Disruption</a:t>
            </a:r>
          </a:p>
        </p:txBody>
      </p:sp>
      <p:sp>
        <p:nvSpPr>
          <p:cNvPr id="12" name="TextBox 11">
            <a:extLst>
              <a:ext uri="{FF2B5EF4-FFF2-40B4-BE49-F238E27FC236}">
                <a16:creationId xmlns:a16="http://schemas.microsoft.com/office/drawing/2014/main" id="{8883167A-55E9-1409-7AA5-302EFED89F0E}"/>
              </a:ext>
            </a:extLst>
          </p:cNvPr>
          <p:cNvSpPr txBox="1"/>
          <p:nvPr/>
        </p:nvSpPr>
        <p:spPr>
          <a:xfrm>
            <a:off x="4600708" y="51753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rPr>
              <a:t>Theft</a:t>
            </a:r>
          </a:p>
        </p:txBody>
      </p:sp>
      <p:pic>
        <p:nvPicPr>
          <p:cNvPr id="13" name="Picture 3" descr="A picture containing plant&#10;&#10;Description automatically generated">
            <a:extLst>
              <a:ext uri="{FF2B5EF4-FFF2-40B4-BE49-F238E27FC236}">
                <a16:creationId xmlns:a16="http://schemas.microsoft.com/office/drawing/2014/main" id="{D04E5E95-7D27-01BE-BC81-307532C6D6F4}"/>
              </a:ext>
            </a:extLst>
          </p:cNvPr>
          <p:cNvPicPr>
            <a:picLocks noChangeAspect="1"/>
          </p:cNvPicPr>
          <p:nvPr/>
        </p:nvPicPr>
        <p:blipFill rotWithShape="1">
          <a:blip r:embed="rId12">
            <a:duotone>
              <a:prstClr val="black"/>
              <a:schemeClr val="accent5">
                <a:tint val="45000"/>
                <a:satMod val="400000"/>
              </a:schemeClr>
            </a:duotone>
          </a:blip>
          <a:srcRect t="15685" b="12637"/>
          <a:stretch/>
        </p:blipFill>
        <p:spPr>
          <a:xfrm>
            <a:off x="7862736" y="3847064"/>
            <a:ext cx="1892850" cy="1371600"/>
          </a:xfrm>
          <a:prstGeom prst="rect">
            <a:avLst/>
          </a:prstGeom>
        </p:spPr>
      </p:pic>
      <p:sp>
        <p:nvSpPr>
          <p:cNvPr id="14" name="TextBox 13">
            <a:extLst>
              <a:ext uri="{FF2B5EF4-FFF2-40B4-BE49-F238E27FC236}">
                <a16:creationId xmlns:a16="http://schemas.microsoft.com/office/drawing/2014/main" id="{5507171C-BEE2-B07A-D5AC-50FEE59EDCC0}"/>
              </a:ext>
            </a:extLst>
          </p:cNvPr>
          <p:cNvSpPr txBox="1"/>
          <p:nvPr/>
        </p:nvSpPr>
        <p:spPr>
          <a:xfrm>
            <a:off x="7440961" y="5175300"/>
            <a:ext cx="291834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rPr>
              <a:t>Illegal Substances</a:t>
            </a:r>
          </a:p>
        </p:txBody>
      </p:sp>
      <p:sp>
        <p:nvSpPr>
          <p:cNvPr id="15" name="TextBox 14">
            <a:extLst>
              <a:ext uri="{FF2B5EF4-FFF2-40B4-BE49-F238E27FC236}">
                <a16:creationId xmlns:a16="http://schemas.microsoft.com/office/drawing/2014/main" id="{FBF9B330-1A5D-FCF9-9453-91E0447B743B}"/>
              </a:ext>
            </a:extLst>
          </p:cNvPr>
          <p:cNvSpPr txBox="1"/>
          <p:nvPr/>
        </p:nvSpPr>
        <p:spPr>
          <a:xfrm>
            <a:off x="2067500" y="328439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rPr>
              <a:t>Academic Dishonesty</a:t>
            </a:r>
          </a:p>
        </p:txBody>
      </p:sp>
      <p:sp>
        <p:nvSpPr>
          <p:cNvPr id="3" name="TextBox 2">
            <a:extLst>
              <a:ext uri="{FF2B5EF4-FFF2-40B4-BE49-F238E27FC236}">
                <a16:creationId xmlns:a16="http://schemas.microsoft.com/office/drawing/2014/main" id="{BFF545B7-659E-29CC-8831-104688276F46}"/>
              </a:ext>
            </a:extLst>
          </p:cNvPr>
          <p:cNvSpPr txBox="1"/>
          <p:nvPr/>
        </p:nvSpPr>
        <p:spPr>
          <a:xfrm>
            <a:off x="2460161" y="6408893"/>
            <a:ext cx="7271675" cy="461665"/>
          </a:xfrm>
          <a:prstGeom prst="rect">
            <a:avLst/>
          </a:prstGeom>
          <a:noFill/>
        </p:spPr>
        <p:txBody>
          <a:bodyPr wrap="square" rtlCol="0">
            <a:spAutoFit/>
          </a:bodyPr>
          <a:lstStyle/>
          <a:p>
            <a:pPr algn="ctr"/>
            <a:r>
              <a:rPr lang="en-US" sz="2400" dirty="0">
                <a:solidFill>
                  <a:schemeClr val="bg1"/>
                </a:solidFill>
              </a:rPr>
              <a:t>To submit a referral: </a:t>
            </a:r>
            <a:r>
              <a:rPr lang="en-US" sz="2400" dirty="0">
                <a:solidFill>
                  <a:schemeClr val="bg1"/>
                </a:solidFill>
                <a:hlinkClick r:id="rId13">
                  <a:extLst>
                    <a:ext uri="{A12FA001-AC4F-418D-AE19-62706E023703}">
                      <ahyp:hlinkClr xmlns:ahyp="http://schemas.microsoft.com/office/drawing/2018/hyperlinkcolor" val="tx"/>
                    </a:ext>
                  </a:extLst>
                </a:hlinkClick>
              </a:rPr>
              <a:t>www.tccd.edu/IncidentReport</a:t>
            </a:r>
            <a:r>
              <a:rPr lang="en-US" sz="2400" dirty="0">
                <a:solidFill>
                  <a:schemeClr val="bg1"/>
                </a:solidFill>
              </a:rPr>
              <a:t> </a:t>
            </a:r>
          </a:p>
        </p:txBody>
      </p:sp>
    </p:spTree>
    <p:extLst>
      <p:ext uri="{BB962C8B-B14F-4D97-AF65-F5344CB8AC3E}">
        <p14:creationId xmlns:p14="http://schemas.microsoft.com/office/powerpoint/2010/main" val="17407285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9ADB0-5AFC-7911-62F0-6EBF301DF54B}"/>
              </a:ext>
            </a:extLst>
          </p:cNvPr>
          <p:cNvSpPr>
            <a:spLocks noGrp="1"/>
          </p:cNvSpPr>
          <p:nvPr>
            <p:ph type="title"/>
          </p:nvPr>
        </p:nvSpPr>
        <p:spPr/>
        <p:txBody>
          <a:bodyPr/>
          <a:lstStyle/>
          <a:p>
            <a:r>
              <a:rPr lang="en-US" dirty="0"/>
              <a:t>What is Title IX?</a:t>
            </a:r>
          </a:p>
        </p:txBody>
      </p:sp>
      <p:graphicFrame>
        <p:nvGraphicFramePr>
          <p:cNvPr id="5" name="Content Placeholder 2">
            <a:extLst>
              <a:ext uri="{FF2B5EF4-FFF2-40B4-BE49-F238E27FC236}">
                <a16:creationId xmlns:a16="http://schemas.microsoft.com/office/drawing/2014/main" id="{596DD66F-8721-3614-A7C2-45F2EFB04442}"/>
              </a:ext>
            </a:extLst>
          </p:cNvPr>
          <p:cNvGraphicFramePr>
            <a:graphicFrameLocks noGrp="1"/>
          </p:cNvGraphicFramePr>
          <p:nvPr>
            <p:ph idx="1"/>
          </p:nvPr>
        </p:nvGraphicFramePr>
        <p:xfrm>
          <a:off x="1096963" y="1846263"/>
          <a:ext cx="10058400"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7C380167-A9CF-83D6-3A73-88194E7E9B5E}"/>
              </a:ext>
            </a:extLst>
          </p:cNvPr>
          <p:cNvSpPr txBox="1"/>
          <p:nvPr/>
        </p:nvSpPr>
        <p:spPr>
          <a:xfrm>
            <a:off x="2460161" y="6408893"/>
            <a:ext cx="7271675" cy="461665"/>
          </a:xfrm>
          <a:prstGeom prst="rect">
            <a:avLst/>
          </a:prstGeom>
          <a:noFill/>
        </p:spPr>
        <p:txBody>
          <a:bodyPr wrap="square" rtlCol="0">
            <a:spAutoFit/>
          </a:bodyPr>
          <a:lstStyle/>
          <a:p>
            <a:pPr algn="ctr"/>
            <a:r>
              <a:rPr lang="en-US" sz="2400" dirty="0">
                <a:solidFill>
                  <a:schemeClr val="bg1"/>
                </a:solidFill>
              </a:rPr>
              <a:t>To submit a referral: </a:t>
            </a:r>
            <a:r>
              <a:rPr lang="en-US" sz="2400" dirty="0">
                <a:solidFill>
                  <a:schemeClr val="bg1"/>
                </a:solidFill>
                <a:hlinkClick r:id="rId7">
                  <a:extLst>
                    <a:ext uri="{A12FA001-AC4F-418D-AE19-62706E023703}">
                      <ahyp:hlinkClr xmlns:ahyp="http://schemas.microsoft.com/office/drawing/2018/hyperlinkcolor" val="tx"/>
                    </a:ext>
                  </a:extLst>
                </a:hlinkClick>
              </a:rPr>
              <a:t>www.tccd.edu/IncidentReport</a:t>
            </a:r>
            <a:r>
              <a:rPr lang="en-US" sz="2400" dirty="0">
                <a:solidFill>
                  <a:schemeClr val="bg1"/>
                </a:solidFill>
              </a:rPr>
              <a:t> </a:t>
            </a:r>
          </a:p>
        </p:txBody>
      </p:sp>
    </p:spTree>
    <p:extLst>
      <p:ext uri="{BB962C8B-B14F-4D97-AF65-F5344CB8AC3E}">
        <p14:creationId xmlns:p14="http://schemas.microsoft.com/office/powerpoint/2010/main" val="35477951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FA3AA-F72D-3BAB-9D0D-6DFB90882A8B}"/>
              </a:ext>
            </a:extLst>
          </p:cNvPr>
          <p:cNvSpPr>
            <a:spLocks noGrp="1"/>
          </p:cNvSpPr>
          <p:nvPr>
            <p:ph type="title"/>
          </p:nvPr>
        </p:nvSpPr>
        <p:spPr>
          <a:xfrm>
            <a:off x="643467" y="321734"/>
            <a:ext cx="10905066" cy="1135737"/>
          </a:xfrm>
        </p:spPr>
        <p:txBody>
          <a:bodyPr>
            <a:normAutofit/>
          </a:bodyPr>
          <a:lstStyle/>
          <a:p>
            <a:r>
              <a:rPr lang="en-US" sz="3600" dirty="0"/>
              <a:t>What is our role as a college?</a:t>
            </a:r>
          </a:p>
        </p:txBody>
      </p:sp>
      <p:graphicFrame>
        <p:nvGraphicFramePr>
          <p:cNvPr id="25" name="Content Placeholder 2">
            <a:extLst>
              <a:ext uri="{FF2B5EF4-FFF2-40B4-BE49-F238E27FC236}">
                <a16:creationId xmlns:a16="http://schemas.microsoft.com/office/drawing/2014/main" id="{A33F54F7-FE8B-E1DC-322E-A5B1C2C5F2C3}"/>
              </a:ext>
            </a:extLst>
          </p:cNvPr>
          <p:cNvGraphicFramePr>
            <a:graphicFrameLocks noGrp="1"/>
          </p:cNvGraphicFramePr>
          <p:nvPr>
            <p:ph idx="1"/>
          </p:nvPr>
        </p:nvGraphicFramePr>
        <p:xfrm>
          <a:off x="1096963" y="1846263"/>
          <a:ext cx="10058400"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CA7CCF7F-707A-AE27-E23E-E5370E5899D0}"/>
              </a:ext>
            </a:extLst>
          </p:cNvPr>
          <p:cNvSpPr txBox="1"/>
          <p:nvPr/>
        </p:nvSpPr>
        <p:spPr>
          <a:xfrm>
            <a:off x="2460161" y="6408893"/>
            <a:ext cx="7271675" cy="461665"/>
          </a:xfrm>
          <a:prstGeom prst="rect">
            <a:avLst/>
          </a:prstGeom>
          <a:noFill/>
        </p:spPr>
        <p:txBody>
          <a:bodyPr wrap="square" rtlCol="0">
            <a:spAutoFit/>
          </a:bodyPr>
          <a:lstStyle/>
          <a:p>
            <a:pPr algn="ctr"/>
            <a:r>
              <a:rPr lang="en-US" sz="2400" dirty="0">
                <a:solidFill>
                  <a:schemeClr val="bg1"/>
                </a:solidFill>
              </a:rPr>
              <a:t>To submit a referral: </a:t>
            </a:r>
            <a:r>
              <a:rPr lang="en-US" sz="2400" dirty="0">
                <a:solidFill>
                  <a:schemeClr val="bg1"/>
                </a:solidFill>
                <a:hlinkClick r:id="rId7">
                  <a:extLst>
                    <a:ext uri="{A12FA001-AC4F-418D-AE19-62706E023703}">
                      <ahyp:hlinkClr xmlns:ahyp="http://schemas.microsoft.com/office/drawing/2018/hyperlinkcolor" val="tx"/>
                    </a:ext>
                  </a:extLst>
                </a:hlinkClick>
              </a:rPr>
              <a:t>www.tccd.edu/IncidentReport</a:t>
            </a:r>
            <a:r>
              <a:rPr lang="en-US" sz="2400" dirty="0">
                <a:solidFill>
                  <a:schemeClr val="bg1"/>
                </a:solidFill>
              </a:rPr>
              <a:t> </a:t>
            </a:r>
          </a:p>
        </p:txBody>
      </p:sp>
    </p:spTree>
    <p:extLst>
      <p:ext uri="{BB962C8B-B14F-4D97-AF65-F5344CB8AC3E}">
        <p14:creationId xmlns:p14="http://schemas.microsoft.com/office/powerpoint/2010/main" val="41865729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026CC-878B-44D8-A8F9-FDBCC7D3165A}"/>
              </a:ext>
            </a:extLst>
          </p:cNvPr>
          <p:cNvSpPr>
            <a:spLocks noGrp="1"/>
          </p:cNvSpPr>
          <p:nvPr>
            <p:ph type="title"/>
          </p:nvPr>
        </p:nvSpPr>
        <p:spPr/>
        <p:txBody>
          <a:bodyPr/>
          <a:lstStyle/>
          <a:p>
            <a:pPr algn="ctr"/>
            <a:r>
              <a:rPr lang="en-US" dirty="0"/>
              <a:t>Helpful tips</a:t>
            </a:r>
          </a:p>
        </p:txBody>
      </p:sp>
      <p:sp>
        <p:nvSpPr>
          <p:cNvPr id="3" name="Content Placeholder 2">
            <a:extLst>
              <a:ext uri="{FF2B5EF4-FFF2-40B4-BE49-F238E27FC236}">
                <a16:creationId xmlns:a16="http://schemas.microsoft.com/office/drawing/2014/main" id="{D6D00857-9AC2-48D4-B0D4-4D391E2D94F8}"/>
              </a:ext>
            </a:extLst>
          </p:cNvPr>
          <p:cNvSpPr>
            <a:spLocks noGrp="1"/>
          </p:cNvSpPr>
          <p:nvPr>
            <p:ph idx="1"/>
          </p:nvPr>
        </p:nvSpPr>
        <p:spPr>
          <a:xfrm>
            <a:off x="1251678" y="2286001"/>
            <a:ext cx="10178322" cy="1901951"/>
          </a:xfrm>
        </p:spPr>
        <p:txBody>
          <a:bodyPr/>
          <a:lstStyle/>
          <a:p>
            <a:r>
              <a:rPr lang="en-US" dirty="0"/>
              <a:t>Ensure all documents are signed and have TCC Student ID</a:t>
            </a:r>
          </a:p>
          <a:p>
            <a:r>
              <a:rPr lang="en-US" dirty="0"/>
              <a:t>Verify that students' social security number is correct with Admission &amp; Records</a:t>
            </a:r>
          </a:p>
          <a:p>
            <a:r>
              <a:rPr lang="en-US" dirty="0"/>
              <a:t>Must have a FERPA Waiver on file if Parents wish to inquire about student records</a:t>
            </a:r>
          </a:p>
          <a:p>
            <a:r>
              <a:rPr lang="en-US" dirty="0"/>
              <a:t>Apply Early</a:t>
            </a:r>
          </a:p>
          <a:p>
            <a:endParaRPr lang="en-US" dirty="0"/>
          </a:p>
          <a:p>
            <a:pPr marL="0" indent="0">
              <a:buNone/>
            </a:pPr>
            <a:endParaRPr lang="en-US" dirty="0"/>
          </a:p>
        </p:txBody>
      </p:sp>
    </p:spTree>
    <p:extLst>
      <p:ext uri="{BB962C8B-B14F-4D97-AF65-F5344CB8AC3E}">
        <p14:creationId xmlns:p14="http://schemas.microsoft.com/office/powerpoint/2010/main" val="27876841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1933D-13C9-9C79-2FB9-848EA934A6DF}"/>
              </a:ext>
            </a:extLst>
          </p:cNvPr>
          <p:cNvSpPr>
            <a:spLocks noGrp="1"/>
          </p:cNvSpPr>
          <p:nvPr>
            <p:ph type="title"/>
          </p:nvPr>
        </p:nvSpPr>
        <p:spPr/>
        <p:txBody>
          <a:bodyPr/>
          <a:lstStyle/>
          <a:p>
            <a:r>
              <a:rPr lang="en-US" dirty="0"/>
              <a:t>Keep in mind…</a:t>
            </a:r>
          </a:p>
        </p:txBody>
      </p:sp>
      <p:sp>
        <p:nvSpPr>
          <p:cNvPr id="3" name="Content Placeholder 2">
            <a:extLst>
              <a:ext uri="{FF2B5EF4-FFF2-40B4-BE49-F238E27FC236}">
                <a16:creationId xmlns:a16="http://schemas.microsoft.com/office/drawing/2014/main" id="{FEA7F2E1-48A2-0C1E-1997-D23245947E53}"/>
              </a:ext>
            </a:extLst>
          </p:cNvPr>
          <p:cNvSpPr>
            <a:spLocks noGrp="1"/>
          </p:cNvSpPr>
          <p:nvPr>
            <p:ph idx="1"/>
          </p:nvPr>
        </p:nvSpPr>
        <p:spPr/>
        <p:txBody>
          <a:bodyPr/>
          <a:lstStyle/>
          <a:p>
            <a:pPr algn="l"/>
            <a:r>
              <a:rPr lang="en-US" dirty="0"/>
              <a:t>Effective September 1, 2019, Texas law (SB 212) requires employees of Texas public institutions of higher education, including Tarrant County College employees, to report observed incidents or credible information reasonably believed to be:</a:t>
            </a:r>
          </a:p>
          <a:p>
            <a:pPr algn="l"/>
            <a:endParaRPr lang="en-US" sz="100" dirty="0"/>
          </a:p>
          <a:p>
            <a:pPr lvl="1" algn="l">
              <a:buFont typeface="Wingdings" panose="05000000000000000000" pitchFamily="2" charset="2"/>
              <a:buChar char="§"/>
            </a:pPr>
            <a:r>
              <a:rPr lang="en-US" dirty="0"/>
              <a:t>Sexual harassment,</a:t>
            </a:r>
          </a:p>
          <a:p>
            <a:pPr lvl="1" algn="l">
              <a:buFont typeface="Wingdings" panose="05000000000000000000" pitchFamily="2" charset="2"/>
              <a:buChar char="§"/>
            </a:pPr>
            <a:r>
              <a:rPr lang="en-US" dirty="0"/>
              <a:t>Sexual assault,</a:t>
            </a:r>
          </a:p>
          <a:p>
            <a:pPr lvl="1" algn="l">
              <a:buFont typeface="Wingdings" panose="05000000000000000000" pitchFamily="2" charset="2"/>
              <a:buChar char="§"/>
            </a:pPr>
            <a:r>
              <a:rPr lang="en-US" dirty="0"/>
              <a:t>Dating violence,</a:t>
            </a:r>
          </a:p>
          <a:p>
            <a:pPr lvl="1" algn="l">
              <a:buFont typeface="Wingdings" panose="05000000000000000000" pitchFamily="2" charset="2"/>
              <a:buChar char="§"/>
            </a:pPr>
            <a:r>
              <a:rPr lang="en-US" dirty="0"/>
              <a:t>Stalking</a:t>
            </a:r>
          </a:p>
        </p:txBody>
      </p:sp>
      <p:sp>
        <p:nvSpPr>
          <p:cNvPr id="4" name="TextBox 3">
            <a:extLst>
              <a:ext uri="{FF2B5EF4-FFF2-40B4-BE49-F238E27FC236}">
                <a16:creationId xmlns:a16="http://schemas.microsoft.com/office/drawing/2014/main" id="{C2828FB8-5678-1B4A-669D-93CD9A7A44B9}"/>
              </a:ext>
            </a:extLst>
          </p:cNvPr>
          <p:cNvSpPr txBox="1"/>
          <p:nvPr/>
        </p:nvSpPr>
        <p:spPr>
          <a:xfrm>
            <a:off x="2460161" y="6408893"/>
            <a:ext cx="7271675" cy="461665"/>
          </a:xfrm>
          <a:prstGeom prst="rect">
            <a:avLst/>
          </a:prstGeom>
          <a:noFill/>
        </p:spPr>
        <p:txBody>
          <a:bodyPr wrap="square" rtlCol="0">
            <a:spAutoFit/>
          </a:bodyPr>
          <a:lstStyle/>
          <a:p>
            <a:pPr algn="ctr"/>
            <a:r>
              <a:rPr lang="en-US" sz="2400" dirty="0">
                <a:solidFill>
                  <a:schemeClr val="bg1"/>
                </a:solidFill>
              </a:rPr>
              <a:t>To submit a referral: </a:t>
            </a:r>
            <a:r>
              <a:rPr lang="en-US" sz="2400" dirty="0">
                <a:solidFill>
                  <a:schemeClr val="bg1"/>
                </a:solidFill>
                <a:hlinkClick r:id="rId2">
                  <a:extLst>
                    <a:ext uri="{A12FA001-AC4F-418D-AE19-62706E023703}">
                      <ahyp:hlinkClr xmlns:ahyp="http://schemas.microsoft.com/office/drawing/2018/hyperlinkcolor" val="tx"/>
                    </a:ext>
                  </a:extLst>
                </a:hlinkClick>
              </a:rPr>
              <a:t>www.tccd.edu/IncidentReport</a:t>
            </a:r>
            <a:r>
              <a:rPr lang="en-US" sz="2400" dirty="0">
                <a:solidFill>
                  <a:schemeClr val="bg1"/>
                </a:solidFill>
              </a:rPr>
              <a:t> </a:t>
            </a:r>
          </a:p>
        </p:txBody>
      </p:sp>
      <p:sp>
        <p:nvSpPr>
          <p:cNvPr id="12" name="TextBox 11">
            <a:extLst>
              <a:ext uri="{FF2B5EF4-FFF2-40B4-BE49-F238E27FC236}">
                <a16:creationId xmlns:a16="http://schemas.microsoft.com/office/drawing/2014/main" id="{E27DE024-94B0-B7BC-DEF5-82918E155871}"/>
              </a:ext>
            </a:extLst>
          </p:cNvPr>
          <p:cNvSpPr txBox="1"/>
          <p:nvPr/>
        </p:nvSpPr>
        <p:spPr>
          <a:xfrm>
            <a:off x="1097280" y="4434806"/>
            <a:ext cx="6456066" cy="1477328"/>
          </a:xfrm>
          <a:prstGeom prst="rect">
            <a:avLst/>
          </a:prstGeom>
          <a:noFill/>
        </p:spPr>
        <p:txBody>
          <a:bodyPr wrap="square">
            <a:spAutoFit/>
          </a:bodyPr>
          <a:lstStyle/>
          <a:p>
            <a:pPr marL="0">
              <a:buNone/>
            </a:pPr>
            <a:r>
              <a:rPr lang="en-US" b="1" dirty="0">
                <a:solidFill>
                  <a:schemeClr val="tx1">
                    <a:lumMod val="75000"/>
                    <a:lumOff val="25000"/>
                  </a:schemeClr>
                </a:solidFill>
              </a:rPr>
              <a:t>We must promptly report the incident to the College's Title IX Coordinator or Deputy Title IX Coordinator.</a:t>
            </a:r>
          </a:p>
          <a:p>
            <a:pPr marL="0">
              <a:buNone/>
            </a:pPr>
            <a:endParaRPr lang="en-US" dirty="0">
              <a:solidFill>
                <a:schemeClr val="tx1">
                  <a:lumMod val="75000"/>
                  <a:lumOff val="25000"/>
                </a:schemeClr>
              </a:solidFill>
            </a:endParaRPr>
          </a:p>
          <a:p>
            <a:pPr marL="0">
              <a:buNone/>
            </a:pPr>
            <a:r>
              <a:rPr lang="en-US" dirty="0">
                <a:solidFill>
                  <a:schemeClr val="tx1">
                    <a:lumMod val="75000"/>
                    <a:lumOff val="25000"/>
                  </a:schemeClr>
                </a:solidFill>
              </a:rPr>
              <a:t>Employees failing to report can be charged with a Class B misdemeanor and terminated. </a:t>
            </a:r>
          </a:p>
        </p:txBody>
      </p:sp>
      <p:pic>
        <p:nvPicPr>
          <p:cNvPr id="14" name="Graphic 13" descr="Warning with solid fill">
            <a:extLst>
              <a:ext uri="{FF2B5EF4-FFF2-40B4-BE49-F238E27FC236}">
                <a16:creationId xmlns:a16="http://schemas.microsoft.com/office/drawing/2014/main" id="{B644D294-9EA6-A741-3F70-DA8969D134C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95007" y="2855426"/>
            <a:ext cx="2519011" cy="2519011"/>
          </a:xfrm>
          <a:prstGeom prst="rect">
            <a:avLst/>
          </a:prstGeom>
        </p:spPr>
      </p:pic>
    </p:spTree>
    <p:extLst>
      <p:ext uri="{BB962C8B-B14F-4D97-AF65-F5344CB8AC3E}">
        <p14:creationId xmlns:p14="http://schemas.microsoft.com/office/powerpoint/2010/main" val="36939082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965CB-9296-2F8C-AE69-3863192D8E6D}"/>
              </a:ext>
            </a:extLst>
          </p:cNvPr>
          <p:cNvSpPr>
            <a:spLocks noGrp="1"/>
          </p:cNvSpPr>
          <p:nvPr>
            <p:ph type="title"/>
          </p:nvPr>
        </p:nvSpPr>
        <p:spPr>
          <a:xfrm>
            <a:off x="1097280" y="286603"/>
            <a:ext cx="10058400" cy="1450757"/>
          </a:xfrm>
        </p:spPr>
        <p:txBody>
          <a:bodyPr>
            <a:normAutofit/>
          </a:bodyPr>
          <a:lstStyle/>
          <a:p>
            <a:r>
              <a:rPr lang="en-US" dirty="0"/>
              <a:t>CARE Team</a:t>
            </a:r>
          </a:p>
        </p:txBody>
      </p:sp>
      <p:pic>
        <p:nvPicPr>
          <p:cNvPr id="4" name="Picture 2" descr="A close up of a logo&#10;&#10;Description automatically generated">
            <a:extLst>
              <a:ext uri="{FF2B5EF4-FFF2-40B4-BE49-F238E27FC236}">
                <a16:creationId xmlns:a16="http://schemas.microsoft.com/office/drawing/2014/main" id="{EB471C94-653C-D5FA-47F0-FF6C3891B226}"/>
              </a:ext>
            </a:extLst>
          </p:cNvPr>
          <p:cNvPicPr>
            <a:picLocks noChangeAspect="1"/>
          </p:cNvPicPr>
          <p:nvPr/>
        </p:nvPicPr>
        <p:blipFill rotWithShape="1">
          <a:blip r:embed="rId2"/>
          <a:srcRect l="3358" t="1692" r="2568" b="2639"/>
          <a:stretch/>
        </p:blipFill>
        <p:spPr>
          <a:xfrm>
            <a:off x="1076432" y="2041864"/>
            <a:ext cx="3094997" cy="3219919"/>
          </a:xfrm>
          <a:prstGeom prst="rect">
            <a:avLst/>
          </a:prstGeom>
        </p:spPr>
      </p:pic>
      <p:sp>
        <p:nvSpPr>
          <p:cNvPr id="3" name="Content Placeholder 2">
            <a:extLst>
              <a:ext uri="{FF2B5EF4-FFF2-40B4-BE49-F238E27FC236}">
                <a16:creationId xmlns:a16="http://schemas.microsoft.com/office/drawing/2014/main" id="{1BE8E14E-DF31-C0F6-8F8B-1211EBA6FA02}"/>
              </a:ext>
            </a:extLst>
          </p:cNvPr>
          <p:cNvSpPr>
            <a:spLocks noGrp="1"/>
          </p:cNvSpPr>
          <p:nvPr>
            <p:ph idx="1"/>
          </p:nvPr>
        </p:nvSpPr>
        <p:spPr>
          <a:xfrm>
            <a:off x="4639733" y="1845734"/>
            <a:ext cx="6515947" cy="4023360"/>
          </a:xfrm>
        </p:spPr>
        <p:txBody>
          <a:bodyPr>
            <a:normAutofit/>
          </a:bodyPr>
          <a:lstStyle/>
          <a:p>
            <a:r>
              <a:rPr lang="en-US" dirty="0"/>
              <a:t>Each TCC campus has a CARE Team, a dedicated group of staff and faculty who provide consultation and support for students in distress.</a:t>
            </a:r>
          </a:p>
          <a:p>
            <a:endParaRPr lang="en-US" dirty="0"/>
          </a:p>
          <a:p>
            <a:r>
              <a:rPr lang="en-US" dirty="0"/>
              <a:t>CARE Team functions include:</a:t>
            </a:r>
          </a:p>
          <a:p>
            <a:r>
              <a:rPr lang="en-US" b="1" dirty="0"/>
              <a:t>Consultation | Assessment | Resources | Education</a:t>
            </a:r>
          </a:p>
          <a:p>
            <a:pPr marL="0" indent="0">
              <a:buNone/>
            </a:pPr>
            <a:endParaRPr lang="en-US" dirty="0"/>
          </a:p>
        </p:txBody>
      </p:sp>
      <p:sp>
        <p:nvSpPr>
          <p:cNvPr id="6" name="TextBox 5">
            <a:extLst>
              <a:ext uri="{FF2B5EF4-FFF2-40B4-BE49-F238E27FC236}">
                <a16:creationId xmlns:a16="http://schemas.microsoft.com/office/drawing/2014/main" id="{2D8FDAC6-1277-1D44-6045-1537ACC52B60}"/>
              </a:ext>
            </a:extLst>
          </p:cNvPr>
          <p:cNvSpPr txBox="1"/>
          <p:nvPr/>
        </p:nvSpPr>
        <p:spPr>
          <a:xfrm>
            <a:off x="2460161" y="6408893"/>
            <a:ext cx="7271675" cy="461665"/>
          </a:xfrm>
          <a:prstGeom prst="rect">
            <a:avLst/>
          </a:prstGeom>
          <a:noFill/>
        </p:spPr>
        <p:txBody>
          <a:bodyPr wrap="square" rtlCol="0">
            <a:spAutoFit/>
          </a:bodyPr>
          <a:lstStyle/>
          <a:p>
            <a:pPr algn="ctr"/>
            <a:r>
              <a:rPr lang="en-US" sz="2400" dirty="0">
                <a:solidFill>
                  <a:schemeClr val="bg1"/>
                </a:solidFill>
              </a:rPr>
              <a:t>To submit a referral: </a:t>
            </a:r>
            <a:r>
              <a:rPr lang="en-US" sz="2400" dirty="0">
                <a:solidFill>
                  <a:schemeClr val="bg1"/>
                </a:solidFill>
                <a:hlinkClick r:id="rId3">
                  <a:extLst>
                    <a:ext uri="{A12FA001-AC4F-418D-AE19-62706E023703}">
                      <ahyp:hlinkClr xmlns:ahyp="http://schemas.microsoft.com/office/drawing/2018/hyperlinkcolor" val="tx"/>
                    </a:ext>
                  </a:extLst>
                </a:hlinkClick>
              </a:rPr>
              <a:t>www.tccd.edu/IncidentReport</a:t>
            </a:r>
            <a:r>
              <a:rPr lang="en-US" sz="2400" dirty="0">
                <a:solidFill>
                  <a:schemeClr val="bg1"/>
                </a:solidFill>
              </a:rPr>
              <a:t> </a:t>
            </a:r>
          </a:p>
        </p:txBody>
      </p:sp>
    </p:spTree>
    <p:extLst>
      <p:ext uri="{BB962C8B-B14F-4D97-AF65-F5344CB8AC3E}">
        <p14:creationId xmlns:p14="http://schemas.microsoft.com/office/powerpoint/2010/main" val="19940281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F575B-51BC-A0AA-3079-264C62CA4A2F}"/>
              </a:ext>
            </a:extLst>
          </p:cNvPr>
          <p:cNvSpPr>
            <a:spLocks noGrp="1"/>
          </p:cNvSpPr>
          <p:nvPr>
            <p:ph type="title"/>
          </p:nvPr>
        </p:nvSpPr>
        <p:spPr/>
        <p:txBody>
          <a:bodyPr/>
          <a:lstStyle/>
          <a:p>
            <a:r>
              <a:rPr lang="en-US" b="1" dirty="0">
                <a:solidFill>
                  <a:schemeClr val="accent2"/>
                </a:solidFill>
              </a:rPr>
              <a:t>C</a:t>
            </a:r>
            <a:r>
              <a:rPr lang="en-US" dirty="0"/>
              <a:t>ARE Team Functions Include:</a:t>
            </a:r>
          </a:p>
        </p:txBody>
      </p:sp>
      <p:sp>
        <p:nvSpPr>
          <p:cNvPr id="4" name="Rectangle 3" descr="Warning">
            <a:extLst>
              <a:ext uri="{FF2B5EF4-FFF2-40B4-BE49-F238E27FC236}">
                <a16:creationId xmlns:a16="http://schemas.microsoft.com/office/drawing/2014/main" id="{13923089-674F-CA96-1A1D-460ADA9080D9}"/>
              </a:ext>
            </a:extLst>
          </p:cNvPr>
          <p:cNvSpPr/>
          <p:nvPr/>
        </p:nvSpPr>
        <p:spPr>
          <a:xfrm>
            <a:off x="781518" y="2581899"/>
            <a:ext cx="756210" cy="756210"/>
          </a:xfrm>
          <a:prstGeom prst="rect">
            <a:avLst/>
          </a:prstGeom>
          <a: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grpSp>
        <p:nvGrpSpPr>
          <p:cNvPr id="5" name="Group 4">
            <a:extLst>
              <a:ext uri="{FF2B5EF4-FFF2-40B4-BE49-F238E27FC236}">
                <a16:creationId xmlns:a16="http://schemas.microsoft.com/office/drawing/2014/main" id="{D43F07F7-0AAB-465F-5174-F7290573D6E1}"/>
              </a:ext>
            </a:extLst>
          </p:cNvPr>
          <p:cNvGrpSpPr/>
          <p:nvPr/>
        </p:nvGrpSpPr>
        <p:grpSpPr>
          <a:xfrm>
            <a:off x="319389" y="3603914"/>
            <a:ext cx="1680468" cy="672187"/>
            <a:chOff x="795" y="2389950"/>
            <a:chExt cx="1680468" cy="672187"/>
          </a:xfrm>
        </p:grpSpPr>
        <p:sp>
          <p:nvSpPr>
            <p:cNvPr id="6" name="Rectangle 5">
              <a:extLst>
                <a:ext uri="{FF2B5EF4-FFF2-40B4-BE49-F238E27FC236}">
                  <a16:creationId xmlns:a16="http://schemas.microsoft.com/office/drawing/2014/main" id="{23E63013-28C6-A185-3581-358306137E62}"/>
                </a:ext>
              </a:extLst>
            </p:cNvPr>
            <p:cNvSpPr/>
            <p:nvPr/>
          </p:nvSpPr>
          <p:spPr>
            <a:xfrm>
              <a:off x="795" y="2389950"/>
              <a:ext cx="1680468" cy="67218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 name="TextBox 6">
              <a:extLst>
                <a:ext uri="{FF2B5EF4-FFF2-40B4-BE49-F238E27FC236}">
                  <a16:creationId xmlns:a16="http://schemas.microsoft.com/office/drawing/2014/main" id="{9DB8857E-86EE-59C3-6035-51003C46A08C}"/>
                </a:ext>
              </a:extLst>
            </p:cNvPr>
            <p:cNvSpPr txBox="1"/>
            <p:nvPr/>
          </p:nvSpPr>
          <p:spPr>
            <a:xfrm>
              <a:off x="795" y="2389950"/>
              <a:ext cx="1680468" cy="67218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622300" rtl="0">
                <a:lnSpc>
                  <a:spcPct val="100000"/>
                </a:lnSpc>
                <a:spcBef>
                  <a:spcPct val="0"/>
                </a:spcBef>
                <a:spcAft>
                  <a:spcPct val="35000"/>
                </a:spcAft>
                <a:buNone/>
              </a:pPr>
              <a:r>
                <a:rPr lang="en-US" sz="1600" kern="1200" dirty="0">
                  <a:solidFill>
                    <a:schemeClr val="tx1">
                      <a:lumMod val="75000"/>
                      <a:lumOff val="25000"/>
                    </a:schemeClr>
                  </a:solidFill>
                </a:rPr>
                <a:t>Gather and assess information related to students of concern</a:t>
              </a:r>
              <a:endParaRPr lang="en-US" sz="1600" b="1" i="1" u="sng" strike="noStrike" kern="1200" cap="none" baseline="0" noProof="0" dirty="0">
                <a:solidFill>
                  <a:schemeClr val="tx1">
                    <a:lumMod val="75000"/>
                    <a:lumOff val="25000"/>
                  </a:schemeClr>
                </a:solidFill>
              </a:endParaRPr>
            </a:p>
          </p:txBody>
        </p:sp>
      </p:grpSp>
      <p:grpSp>
        <p:nvGrpSpPr>
          <p:cNvPr id="8" name="Group 7">
            <a:extLst>
              <a:ext uri="{FF2B5EF4-FFF2-40B4-BE49-F238E27FC236}">
                <a16:creationId xmlns:a16="http://schemas.microsoft.com/office/drawing/2014/main" id="{D7A774B1-7DD0-9E84-48F0-F43CE87D40BD}"/>
              </a:ext>
            </a:extLst>
          </p:cNvPr>
          <p:cNvGrpSpPr/>
          <p:nvPr/>
        </p:nvGrpSpPr>
        <p:grpSpPr>
          <a:xfrm>
            <a:off x="2293939" y="3603914"/>
            <a:ext cx="1680468" cy="672187"/>
            <a:chOff x="1975345" y="2389950"/>
            <a:chExt cx="1680468" cy="672187"/>
          </a:xfrm>
        </p:grpSpPr>
        <p:sp>
          <p:nvSpPr>
            <p:cNvPr id="9" name="Rectangle 8">
              <a:extLst>
                <a:ext uri="{FF2B5EF4-FFF2-40B4-BE49-F238E27FC236}">
                  <a16:creationId xmlns:a16="http://schemas.microsoft.com/office/drawing/2014/main" id="{C7AE070B-1372-9EE2-FE8E-F761079BFDF7}"/>
                </a:ext>
              </a:extLst>
            </p:cNvPr>
            <p:cNvSpPr/>
            <p:nvPr/>
          </p:nvSpPr>
          <p:spPr>
            <a:xfrm>
              <a:off x="1975345" y="2389950"/>
              <a:ext cx="1680468" cy="67218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TextBox 9">
              <a:extLst>
                <a:ext uri="{FF2B5EF4-FFF2-40B4-BE49-F238E27FC236}">
                  <a16:creationId xmlns:a16="http://schemas.microsoft.com/office/drawing/2014/main" id="{60386C66-A38D-2ABB-F51B-2DB2007F03EA}"/>
                </a:ext>
              </a:extLst>
            </p:cNvPr>
            <p:cNvSpPr txBox="1"/>
            <p:nvPr/>
          </p:nvSpPr>
          <p:spPr>
            <a:xfrm>
              <a:off x="1975345" y="2389950"/>
              <a:ext cx="1680468" cy="67218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622300" rtl="0">
                <a:lnSpc>
                  <a:spcPct val="100000"/>
                </a:lnSpc>
                <a:spcBef>
                  <a:spcPct val="0"/>
                </a:spcBef>
                <a:spcAft>
                  <a:spcPct val="35000"/>
                </a:spcAft>
                <a:buNone/>
              </a:pPr>
              <a:r>
                <a:rPr lang="en-US" sz="1600" kern="1200" dirty="0">
                  <a:solidFill>
                    <a:schemeClr val="tx1">
                      <a:lumMod val="75000"/>
                      <a:lumOff val="25000"/>
                    </a:schemeClr>
                  </a:solidFill>
                </a:rPr>
                <a:t>Conduct threat assessment</a:t>
              </a:r>
              <a:br>
                <a:rPr lang="en-US" sz="1600" kern="1200" dirty="0">
                  <a:solidFill>
                    <a:schemeClr val="tx1">
                      <a:lumMod val="75000"/>
                      <a:lumOff val="25000"/>
                    </a:schemeClr>
                  </a:solidFill>
                </a:rPr>
              </a:br>
              <a:r>
                <a:rPr lang="en-US" sz="1600" kern="1200" dirty="0">
                  <a:solidFill>
                    <a:schemeClr val="tx1">
                      <a:lumMod val="75000"/>
                      <a:lumOff val="25000"/>
                    </a:schemeClr>
                  </a:solidFill>
                </a:rPr>
                <a:t>(if applicable)</a:t>
              </a:r>
            </a:p>
          </p:txBody>
        </p:sp>
      </p:grpSp>
      <p:sp>
        <p:nvSpPr>
          <p:cNvPr id="11" name="Rectangle 10" descr="Checkmark">
            <a:extLst>
              <a:ext uri="{FF2B5EF4-FFF2-40B4-BE49-F238E27FC236}">
                <a16:creationId xmlns:a16="http://schemas.microsoft.com/office/drawing/2014/main" id="{4E5FCC94-CF24-5E2B-9DA9-0444E0C1D578}"/>
              </a:ext>
            </a:extLst>
          </p:cNvPr>
          <p:cNvSpPr/>
          <p:nvPr/>
        </p:nvSpPr>
        <p:spPr>
          <a:xfrm>
            <a:off x="4730619" y="2581899"/>
            <a:ext cx="756210" cy="756210"/>
          </a:xfrm>
          <a:prstGeom prst="rect">
            <a:avLst/>
          </a:prstGeom>
          <a: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sp>
      <p:grpSp>
        <p:nvGrpSpPr>
          <p:cNvPr id="12" name="Group 11">
            <a:extLst>
              <a:ext uri="{FF2B5EF4-FFF2-40B4-BE49-F238E27FC236}">
                <a16:creationId xmlns:a16="http://schemas.microsoft.com/office/drawing/2014/main" id="{933E0F87-1A33-1DA2-C98B-D7094085AF4B}"/>
              </a:ext>
            </a:extLst>
          </p:cNvPr>
          <p:cNvGrpSpPr/>
          <p:nvPr/>
        </p:nvGrpSpPr>
        <p:grpSpPr>
          <a:xfrm>
            <a:off x="4268490" y="3603914"/>
            <a:ext cx="1680468" cy="672187"/>
            <a:chOff x="3949896" y="2389950"/>
            <a:chExt cx="1680468" cy="672187"/>
          </a:xfrm>
        </p:grpSpPr>
        <p:sp>
          <p:nvSpPr>
            <p:cNvPr id="13" name="Rectangle 12">
              <a:extLst>
                <a:ext uri="{FF2B5EF4-FFF2-40B4-BE49-F238E27FC236}">
                  <a16:creationId xmlns:a16="http://schemas.microsoft.com/office/drawing/2014/main" id="{55618EBB-243A-901B-778F-B9539A924D95}"/>
                </a:ext>
              </a:extLst>
            </p:cNvPr>
            <p:cNvSpPr/>
            <p:nvPr/>
          </p:nvSpPr>
          <p:spPr>
            <a:xfrm>
              <a:off x="3949896" y="2389950"/>
              <a:ext cx="1680468" cy="67218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4" name="TextBox 13">
              <a:extLst>
                <a:ext uri="{FF2B5EF4-FFF2-40B4-BE49-F238E27FC236}">
                  <a16:creationId xmlns:a16="http://schemas.microsoft.com/office/drawing/2014/main" id="{3F634541-729F-AFC9-9E9F-D5F299850FCC}"/>
                </a:ext>
              </a:extLst>
            </p:cNvPr>
            <p:cNvSpPr txBox="1"/>
            <p:nvPr/>
          </p:nvSpPr>
          <p:spPr>
            <a:xfrm>
              <a:off x="3949896" y="2389950"/>
              <a:ext cx="1680468" cy="67218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600" kern="1200" dirty="0">
                  <a:solidFill>
                    <a:schemeClr val="tx1">
                      <a:lumMod val="75000"/>
                      <a:lumOff val="25000"/>
                    </a:schemeClr>
                  </a:solidFill>
                </a:rPr>
                <a:t>Develop action plans</a:t>
              </a:r>
            </a:p>
          </p:txBody>
        </p:sp>
      </p:grpSp>
      <p:sp>
        <p:nvSpPr>
          <p:cNvPr id="15" name="Rectangle 14" descr="Social Network">
            <a:extLst>
              <a:ext uri="{FF2B5EF4-FFF2-40B4-BE49-F238E27FC236}">
                <a16:creationId xmlns:a16="http://schemas.microsoft.com/office/drawing/2014/main" id="{36EE869E-4752-5D4B-DEA4-3261835A8DB6}"/>
              </a:ext>
            </a:extLst>
          </p:cNvPr>
          <p:cNvSpPr/>
          <p:nvPr/>
        </p:nvSpPr>
        <p:spPr>
          <a:xfrm>
            <a:off x="6705170" y="2581899"/>
            <a:ext cx="756210" cy="756210"/>
          </a:xfrm>
          <a:prstGeom prst="rect">
            <a:avLst/>
          </a:prstGeom>
          <a: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sp>
      <p:grpSp>
        <p:nvGrpSpPr>
          <p:cNvPr id="16" name="Group 15">
            <a:extLst>
              <a:ext uri="{FF2B5EF4-FFF2-40B4-BE49-F238E27FC236}">
                <a16:creationId xmlns:a16="http://schemas.microsoft.com/office/drawing/2014/main" id="{7239A70E-7160-171E-C373-84516EAC3E3A}"/>
              </a:ext>
            </a:extLst>
          </p:cNvPr>
          <p:cNvGrpSpPr/>
          <p:nvPr/>
        </p:nvGrpSpPr>
        <p:grpSpPr>
          <a:xfrm>
            <a:off x="6243041" y="3603914"/>
            <a:ext cx="1680468" cy="672187"/>
            <a:chOff x="5924447" y="2389950"/>
            <a:chExt cx="1680468" cy="672187"/>
          </a:xfrm>
        </p:grpSpPr>
        <p:sp>
          <p:nvSpPr>
            <p:cNvPr id="17" name="Rectangle 16">
              <a:extLst>
                <a:ext uri="{FF2B5EF4-FFF2-40B4-BE49-F238E27FC236}">
                  <a16:creationId xmlns:a16="http://schemas.microsoft.com/office/drawing/2014/main" id="{B1A6F77B-5F23-E54A-C388-B905E960FB0A}"/>
                </a:ext>
              </a:extLst>
            </p:cNvPr>
            <p:cNvSpPr/>
            <p:nvPr/>
          </p:nvSpPr>
          <p:spPr>
            <a:xfrm>
              <a:off x="5924447" y="2389950"/>
              <a:ext cx="1680468" cy="67218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8" name="TextBox 17">
              <a:extLst>
                <a:ext uri="{FF2B5EF4-FFF2-40B4-BE49-F238E27FC236}">
                  <a16:creationId xmlns:a16="http://schemas.microsoft.com/office/drawing/2014/main" id="{0D39701C-4383-E7B9-6EF8-9B06AAA68EC1}"/>
                </a:ext>
              </a:extLst>
            </p:cNvPr>
            <p:cNvSpPr txBox="1"/>
            <p:nvPr/>
          </p:nvSpPr>
          <p:spPr>
            <a:xfrm>
              <a:off x="5924447" y="2389950"/>
              <a:ext cx="1680468" cy="67218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600" kern="1200">
                  <a:solidFill>
                    <a:schemeClr val="tx1">
                      <a:lumMod val="75000"/>
                      <a:lumOff val="25000"/>
                    </a:schemeClr>
                  </a:solidFill>
                </a:rPr>
                <a:t>Connect students with helpful resources</a:t>
              </a:r>
            </a:p>
          </p:txBody>
        </p:sp>
      </p:grpSp>
      <p:sp>
        <p:nvSpPr>
          <p:cNvPr id="19" name="Rectangle 18" descr="Users">
            <a:extLst>
              <a:ext uri="{FF2B5EF4-FFF2-40B4-BE49-F238E27FC236}">
                <a16:creationId xmlns:a16="http://schemas.microsoft.com/office/drawing/2014/main" id="{A295B687-A5FC-D4FF-27AE-4D51BD9D5EEB}"/>
              </a:ext>
            </a:extLst>
          </p:cNvPr>
          <p:cNvSpPr/>
          <p:nvPr/>
        </p:nvSpPr>
        <p:spPr>
          <a:xfrm>
            <a:off x="8679721" y="2581899"/>
            <a:ext cx="756210" cy="756210"/>
          </a:xfrm>
          <a:prstGeom prst="rect">
            <a:avLst/>
          </a:prstGeom>
          <a: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accent6">
              <a:hueOff val="0"/>
              <a:satOff val="0"/>
              <a:lumOff val="0"/>
              <a:alphaOff val="0"/>
            </a:schemeClr>
          </a:effectRef>
          <a:fontRef idx="minor">
            <a:schemeClr val="lt1"/>
          </a:fontRef>
        </p:style>
      </p:sp>
      <p:grpSp>
        <p:nvGrpSpPr>
          <p:cNvPr id="20" name="Group 19">
            <a:extLst>
              <a:ext uri="{FF2B5EF4-FFF2-40B4-BE49-F238E27FC236}">
                <a16:creationId xmlns:a16="http://schemas.microsoft.com/office/drawing/2014/main" id="{6E4935C7-508D-7C77-778D-65EF4F662E54}"/>
              </a:ext>
            </a:extLst>
          </p:cNvPr>
          <p:cNvGrpSpPr/>
          <p:nvPr/>
        </p:nvGrpSpPr>
        <p:grpSpPr>
          <a:xfrm>
            <a:off x="8217592" y="3603914"/>
            <a:ext cx="1680468" cy="672187"/>
            <a:chOff x="7898998" y="2389950"/>
            <a:chExt cx="1680468" cy="672187"/>
          </a:xfrm>
        </p:grpSpPr>
        <p:sp>
          <p:nvSpPr>
            <p:cNvPr id="21" name="Rectangle 20">
              <a:extLst>
                <a:ext uri="{FF2B5EF4-FFF2-40B4-BE49-F238E27FC236}">
                  <a16:creationId xmlns:a16="http://schemas.microsoft.com/office/drawing/2014/main" id="{74E97606-86CD-792F-8A06-7A96690B3291}"/>
                </a:ext>
              </a:extLst>
            </p:cNvPr>
            <p:cNvSpPr/>
            <p:nvPr/>
          </p:nvSpPr>
          <p:spPr>
            <a:xfrm>
              <a:off x="7898998" y="2389950"/>
              <a:ext cx="1680468" cy="67218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2" name="TextBox 21">
              <a:extLst>
                <a:ext uri="{FF2B5EF4-FFF2-40B4-BE49-F238E27FC236}">
                  <a16:creationId xmlns:a16="http://schemas.microsoft.com/office/drawing/2014/main" id="{2E05F06A-A3D2-D72A-73C1-863851EF0CF7}"/>
                </a:ext>
              </a:extLst>
            </p:cNvPr>
            <p:cNvSpPr txBox="1"/>
            <p:nvPr/>
          </p:nvSpPr>
          <p:spPr>
            <a:xfrm>
              <a:off x="7898998" y="2389950"/>
              <a:ext cx="1680468" cy="67218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600" kern="1200" dirty="0">
                  <a:solidFill>
                    <a:schemeClr val="tx1">
                      <a:lumMod val="75000"/>
                      <a:lumOff val="25000"/>
                    </a:schemeClr>
                  </a:solidFill>
                </a:rPr>
                <a:t>Support for impacted individuals</a:t>
              </a:r>
            </a:p>
          </p:txBody>
        </p:sp>
      </p:grpSp>
      <p:sp>
        <p:nvSpPr>
          <p:cNvPr id="23" name="Rectangle 22" descr="Group">
            <a:extLst>
              <a:ext uri="{FF2B5EF4-FFF2-40B4-BE49-F238E27FC236}">
                <a16:creationId xmlns:a16="http://schemas.microsoft.com/office/drawing/2014/main" id="{4EDA0A60-669D-863B-9119-2732150C1DD9}"/>
              </a:ext>
            </a:extLst>
          </p:cNvPr>
          <p:cNvSpPr/>
          <p:nvPr/>
        </p:nvSpPr>
        <p:spPr>
          <a:xfrm>
            <a:off x="10654271" y="2581899"/>
            <a:ext cx="756210" cy="756210"/>
          </a:xfrm>
          <a:prstGeom prst="rect">
            <a:avLst/>
          </a:prstGeom>
          <a: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grpSp>
        <p:nvGrpSpPr>
          <p:cNvPr id="24" name="Group 23">
            <a:extLst>
              <a:ext uri="{FF2B5EF4-FFF2-40B4-BE49-F238E27FC236}">
                <a16:creationId xmlns:a16="http://schemas.microsoft.com/office/drawing/2014/main" id="{78AD18FF-D695-7382-7982-53C09DC7A0DB}"/>
              </a:ext>
            </a:extLst>
          </p:cNvPr>
          <p:cNvGrpSpPr/>
          <p:nvPr/>
        </p:nvGrpSpPr>
        <p:grpSpPr>
          <a:xfrm>
            <a:off x="10192143" y="3603914"/>
            <a:ext cx="1680468" cy="672187"/>
            <a:chOff x="9873549" y="2389950"/>
            <a:chExt cx="1680468" cy="672187"/>
          </a:xfrm>
        </p:grpSpPr>
        <p:sp>
          <p:nvSpPr>
            <p:cNvPr id="25" name="Rectangle 24">
              <a:extLst>
                <a:ext uri="{FF2B5EF4-FFF2-40B4-BE49-F238E27FC236}">
                  <a16:creationId xmlns:a16="http://schemas.microsoft.com/office/drawing/2014/main" id="{62DE6C01-271D-A375-1017-F1BD758D6266}"/>
                </a:ext>
              </a:extLst>
            </p:cNvPr>
            <p:cNvSpPr/>
            <p:nvPr/>
          </p:nvSpPr>
          <p:spPr>
            <a:xfrm>
              <a:off x="9873549" y="2389950"/>
              <a:ext cx="1680468" cy="67218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6" name="TextBox 25">
              <a:extLst>
                <a:ext uri="{FF2B5EF4-FFF2-40B4-BE49-F238E27FC236}">
                  <a16:creationId xmlns:a16="http://schemas.microsoft.com/office/drawing/2014/main" id="{538E59FB-86C4-5BA2-C0C5-2F5A28B3B52F}"/>
                </a:ext>
              </a:extLst>
            </p:cNvPr>
            <p:cNvSpPr txBox="1"/>
            <p:nvPr/>
          </p:nvSpPr>
          <p:spPr>
            <a:xfrm>
              <a:off x="9873549" y="2389950"/>
              <a:ext cx="1680468" cy="67218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600" kern="1200">
                  <a:solidFill>
                    <a:schemeClr val="tx1">
                      <a:lumMod val="75000"/>
                      <a:lumOff val="25000"/>
                    </a:schemeClr>
                  </a:solidFill>
                </a:rPr>
                <a:t>Educate and empower campus community </a:t>
              </a:r>
            </a:p>
          </p:txBody>
        </p:sp>
      </p:grpSp>
      <p:pic>
        <p:nvPicPr>
          <p:cNvPr id="27" name="Graphic 26" descr="Clipboard Mixed with solid fill">
            <a:extLst>
              <a:ext uri="{FF2B5EF4-FFF2-40B4-BE49-F238E27FC236}">
                <a16:creationId xmlns:a16="http://schemas.microsoft.com/office/drawing/2014/main" id="{EB930519-E85A-8CA3-2233-5E114E6EA52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2756068" y="2581898"/>
            <a:ext cx="756211" cy="756211"/>
          </a:xfrm>
          <a:prstGeom prst="rect">
            <a:avLst/>
          </a:prstGeom>
        </p:spPr>
      </p:pic>
      <p:sp>
        <p:nvSpPr>
          <p:cNvPr id="3" name="TextBox 2">
            <a:extLst>
              <a:ext uri="{FF2B5EF4-FFF2-40B4-BE49-F238E27FC236}">
                <a16:creationId xmlns:a16="http://schemas.microsoft.com/office/drawing/2014/main" id="{A3FF9B8E-7312-CD4B-32EE-5C69FF81D657}"/>
              </a:ext>
            </a:extLst>
          </p:cNvPr>
          <p:cNvSpPr txBox="1"/>
          <p:nvPr/>
        </p:nvSpPr>
        <p:spPr>
          <a:xfrm>
            <a:off x="2460161" y="6408893"/>
            <a:ext cx="7271675" cy="461665"/>
          </a:xfrm>
          <a:prstGeom prst="rect">
            <a:avLst/>
          </a:prstGeom>
          <a:noFill/>
        </p:spPr>
        <p:txBody>
          <a:bodyPr wrap="square" rtlCol="0">
            <a:spAutoFit/>
          </a:bodyPr>
          <a:lstStyle/>
          <a:p>
            <a:pPr algn="ctr"/>
            <a:r>
              <a:rPr lang="en-US" sz="2400" dirty="0">
                <a:solidFill>
                  <a:schemeClr val="bg1"/>
                </a:solidFill>
              </a:rPr>
              <a:t>To submit a referral: </a:t>
            </a:r>
            <a:r>
              <a:rPr lang="en-US" sz="2400" dirty="0">
                <a:solidFill>
                  <a:schemeClr val="bg1"/>
                </a:solidFill>
                <a:hlinkClick r:id="rId14">
                  <a:extLst>
                    <a:ext uri="{A12FA001-AC4F-418D-AE19-62706E023703}">
                      <ahyp:hlinkClr xmlns:ahyp="http://schemas.microsoft.com/office/drawing/2018/hyperlinkcolor" val="tx"/>
                    </a:ext>
                  </a:extLst>
                </a:hlinkClick>
              </a:rPr>
              <a:t>www.tccd.edu/IncidentReport</a:t>
            </a:r>
            <a:r>
              <a:rPr lang="en-US" sz="2400" dirty="0">
                <a:solidFill>
                  <a:schemeClr val="bg1"/>
                </a:solidFill>
              </a:rPr>
              <a:t> </a:t>
            </a:r>
          </a:p>
        </p:txBody>
      </p:sp>
    </p:spTree>
    <p:extLst>
      <p:ext uri="{BB962C8B-B14F-4D97-AF65-F5344CB8AC3E}">
        <p14:creationId xmlns:p14="http://schemas.microsoft.com/office/powerpoint/2010/main" val="11804408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E9185-E9F4-C330-DA55-054B7E912075}"/>
              </a:ext>
            </a:extLst>
          </p:cNvPr>
          <p:cNvSpPr>
            <a:spLocks noGrp="1"/>
          </p:cNvSpPr>
          <p:nvPr>
            <p:ph type="title"/>
          </p:nvPr>
        </p:nvSpPr>
        <p:spPr/>
        <p:txBody>
          <a:bodyPr/>
          <a:lstStyle/>
          <a:p>
            <a:r>
              <a:rPr lang="en-US" dirty="0"/>
              <a:t>C</a:t>
            </a:r>
            <a:r>
              <a:rPr lang="en-US" b="1" dirty="0">
                <a:solidFill>
                  <a:schemeClr val="accent2"/>
                </a:solidFill>
              </a:rPr>
              <a:t>A</a:t>
            </a:r>
            <a:r>
              <a:rPr lang="en-US" dirty="0"/>
              <a:t>RE Team Assessment</a:t>
            </a:r>
          </a:p>
        </p:txBody>
      </p:sp>
      <p:graphicFrame>
        <p:nvGraphicFramePr>
          <p:cNvPr id="4" name="Content Placeholder 2">
            <a:extLst>
              <a:ext uri="{FF2B5EF4-FFF2-40B4-BE49-F238E27FC236}">
                <a16:creationId xmlns:a16="http://schemas.microsoft.com/office/drawing/2014/main" id="{288444EA-C037-E0CB-ABB5-12B0EBF020A0}"/>
              </a:ext>
            </a:extLst>
          </p:cNvPr>
          <p:cNvGraphicFramePr>
            <a:graphicFrameLocks/>
          </p:cNvGraphicFramePr>
          <p:nvPr/>
        </p:nvGraphicFramePr>
        <p:xfrm>
          <a:off x="1096962" y="1846263"/>
          <a:ext cx="6034207" cy="4022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Content Placeholder 4">
            <a:extLst>
              <a:ext uri="{FF2B5EF4-FFF2-40B4-BE49-F238E27FC236}">
                <a16:creationId xmlns:a16="http://schemas.microsoft.com/office/drawing/2014/main" id="{9693A876-2B67-CADE-9FCB-B2576C9E79CD}"/>
              </a:ext>
            </a:extLst>
          </p:cNvPr>
          <p:cNvGraphicFramePr>
            <a:graphicFrameLocks/>
          </p:cNvGraphicFramePr>
          <p:nvPr/>
        </p:nvGraphicFramePr>
        <p:xfrm>
          <a:off x="8051411" y="2324786"/>
          <a:ext cx="3609366" cy="306567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TextBox 5">
            <a:extLst>
              <a:ext uri="{FF2B5EF4-FFF2-40B4-BE49-F238E27FC236}">
                <a16:creationId xmlns:a16="http://schemas.microsoft.com/office/drawing/2014/main" id="{FA88C84B-ED2F-C749-7D4E-60F6CD2CACBD}"/>
              </a:ext>
            </a:extLst>
          </p:cNvPr>
          <p:cNvSpPr txBox="1"/>
          <p:nvPr/>
        </p:nvSpPr>
        <p:spPr>
          <a:xfrm>
            <a:off x="2460161" y="6408893"/>
            <a:ext cx="7271675" cy="461665"/>
          </a:xfrm>
          <a:prstGeom prst="rect">
            <a:avLst/>
          </a:prstGeom>
          <a:noFill/>
        </p:spPr>
        <p:txBody>
          <a:bodyPr wrap="square" rtlCol="0">
            <a:spAutoFit/>
          </a:bodyPr>
          <a:lstStyle/>
          <a:p>
            <a:pPr algn="ctr"/>
            <a:r>
              <a:rPr lang="en-US" sz="2400" dirty="0">
                <a:solidFill>
                  <a:schemeClr val="bg1"/>
                </a:solidFill>
              </a:rPr>
              <a:t>To submit a referral: </a:t>
            </a:r>
            <a:r>
              <a:rPr lang="en-US" sz="2400" dirty="0">
                <a:solidFill>
                  <a:schemeClr val="bg1"/>
                </a:solidFill>
                <a:hlinkClick r:id="rId13">
                  <a:extLst>
                    <a:ext uri="{A12FA001-AC4F-418D-AE19-62706E023703}">
                      <ahyp:hlinkClr xmlns:ahyp="http://schemas.microsoft.com/office/drawing/2018/hyperlinkcolor" val="tx"/>
                    </a:ext>
                  </a:extLst>
                </a:hlinkClick>
              </a:rPr>
              <a:t>www.tccd.edu/IncidentReport</a:t>
            </a:r>
            <a:r>
              <a:rPr lang="en-US" sz="2400" dirty="0">
                <a:solidFill>
                  <a:schemeClr val="bg1"/>
                </a:solidFill>
              </a:rPr>
              <a:t> </a:t>
            </a:r>
          </a:p>
        </p:txBody>
      </p:sp>
    </p:spTree>
    <p:extLst>
      <p:ext uri="{BB962C8B-B14F-4D97-AF65-F5344CB8AC3E}">
        <p14:creationId xmlns:p14="http://schemas.microsoft.com/office/powerpoint/2010/main" val="23647602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10BEF-B429-BB5D-086E-9FD3A6A0A8C0}"/>
              </a:ext>
            </a:extLst>
          </p:cNvPr>
          <p:cNvSpPr>
            <a:spLocks noGrp="1"/>
          </p:cNvSpPr>
          <p:nvPr>
            <p:ph type="title"/>
          </p:nvPr>
        </p:nvSpPr>
        <p:spPr>
          <a:xfrm>
            <a:off x="1097280" y="286603"/>
            <a:ext cx="7484012" cy="1450757"/>
          </a:xfrm>
        </p:spPr>
        <p:txBody>
          <a:bodyPr/>
          <a:lstStyle/>
          <a:p>
            <a:r>
              <a:rPr lang="en-US" dirty="0"/>
              <a:t>CA</a:t>
            </a:r>
            <a:r>
              <a:rPr lang="en-US" b="1" dirty="0">
                <a:solidFill>
                  <a:schemeClr val="accent2"/>
                </a:solidFill>
              </a:rPr>
              <a:t>R</a:t>
            </a:r>
            <a:r>
              <a:rPr lang="en-US" dirty="0"/>
              <a:t>E Team Resources</a:t>
            </a:r>
          </a:p>
        </p:txBody>
      </p:sp>
      <p:sp>
        <p:nvSpPr>
          <p:cNvPr id="4" name="Content Placeholder 2">
            <a:extLst>
              <a:ext uri="{FF2B5EF4-FFF2-40B4-BE49-F238E27FC236}">
                <a16:creationId xmlns:a16="http://schemas.microsoft.com/office/drawing/2014/main" id="{637489DE-0062-1690-E6E0-7E9C109FE9C8}"/>
              </a:ext>
            </a:extLst>
          </p:cNvPr>
          <p:cNvSpPr txBox="1">
            <a:spLocks/>
          </p:cNvSpPr>
          <p:nvPr/>
        </p:nvSpPr>
        <p:spPr>
          <a:xfrm>
            <a:off x="1097280" y="2085928"/>
            <a:ext cx="5302512" cy="412395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What resources are offered?</a:t>
            </a:r>
          </a:p>
          <a:p>
            <a:pPr lvl="1">
              <a:buFont typeface="Wingdings" panose="05000000000000000000" pitchFamily="2" charset="2"/>
              <a:buChar char="§"/>
            </a:pPr>
            <a:r>
              <a:rPr lang="en-US" dirty="0"/>
              <a:t>Counseling</a:t>
            </a:r>
          </a:p>
          <a:p>
            <a:pPr lvl="1">
              <a:buFont typeface="Wingdings" panose="05000000000000000000" pitchFamily="2" charset="2"/>
              <a:buChar char="§"/>
            </a:pPr>
            <a:r>
              <a:rPr lang="en-US" dirty="0"/>
              <a:t>Emergency Assistance</a:t>
            </a:r>
          </a:p>
          <a:p>
            <a:pPr lvl="1">
              <a:buFont typeface="Wingdings" panose="05000000000000000000" pitchFamily="2" charset="2"/>
              <a:buChar char="§"/>
            </a:pPr>
            <a:r>
              <a:rPr lang="en-US" dirty="0"/>
              <a:t>Family Empowerment Center</a:t>
            </a:r>
          </a:p>
          <a:p>
            <a:pPr lvl="1">
              <a:buFont typeface="Wingdings" panose="05000000000000000000" pitchFamily="2" charset="2"/>
              <a:buChar char="§"/>
            </a:pPr>
            <a:r>
              <a:rPr lang="en-US" dirty="0"/>
              <a:t>Local housing/shelter/transition housing</a:t>
            </a:r>
          </a:p>
          <a:p>
            <a:pPr lvl="1">
              <a:buFont typeface="Wingdings" panose="05000000000000000000" pitchFamily="2" charset="2"/>
              <a:buChar char="§"/>
            </a:pPr>
            <a:r>
              <a:rPr lang="en-US" dirty="0"/>
              <a:t>Tutoring or ways to seek additional academic help</a:t>
            </a:r>
          </a:p>
          <a:p>
            <a:pPr lvl="1">
              <a:buFont typeface="Wingdings" panose="05000000000000000000" pitchFamily="2" charset="2"/>
              <a:buChar char="§"/>
            </a:pPr>
            <a:r>
              <a:rPr lang="en-US" dirty="0"/>
              <a:t>Food Pantry or local food banks</a:t>
            </a:r>
          </a:p>
          <a:p>
            <a:pPr lvl="1">
              <a:buFont typeface="Wingdings" panose="05000000000000000000" pitchFamily="2" charset="2"/>
              <a:buChar char="§"/>
            </a:pPr>
            <a:r>
              <a:rPr lang="en-US" dirty="0"/>
              <a:t>Veteran’s Resource Center</a:t>
            </a:r>
          </a:p>
          <a:p>
            <a:pPr lvl="1">
              <a:buFont typeface="Wingdings" panose="05000000000000000000" pitchFamily="2" charset="2"/>
              <a:buChar char="§"/>
            </a:pPr>
            <a:r>
              <a:rPr lang="en-US" dirty="0"/>
              <a:t>Health Services</a:t>
            </a:r>
          </a:p>
          <a:p>
            <a:pPr lvl="1">
              <a:buFont typeface="Wingdings" panose="05000000000000000000" pitchFamily="2" charset="2"/>
              <a:buChar char="§"/>
            </a:pPr>
            <a:r>
              <a:rPr lang="en-US" dirty="0"/>
              <a:t>Campus Police or Victim Assistance Unit</a:t>
            </a:r>
          </a:p>
          <a:p>
            <a:pPr lvl="1">
              <a:buFont typeface="Wingdings" panose="05000000000000000000" pitchFamily="2" charset="2"/>
              <a:buChar char="§"/>
            </a:pPr>
            <a:r>
              <a:rPr lang="en-US" dirty="0"/>
              <a:t>Others as needed!</a:t>
            </a:r>
          </a:p>
          <a:p>
            <a:pPr marL="201168" lvl="1" indent="0">
              <a:buFont typeface="Calibri" pitchFamily="34" charset="0"/>
              <a:buNone/>
            </a:pPr>
            <a:endParaRPr lang="en-US" dirty="0"/>
          </a:p>
        </p:txBody>
      </p:sp>
      <p:sp>
        <p:nvSpPr>
          <p:cNvPr id="5" name="Content Placeholder 2">
            <a:extLst>
              <a:ext uri="{FF2B5EF4-FFF2-40B4-BE49-F238E27FC236}">
                <a16:creationId xmlns:a16="http://schemas.microsoft.com/office/drawing/2014/main" id="{1785B7EF-0DEF-31BB-5005-7B10A424540A}"/>
              </a:ext>
            </a:extLst>
          </p:cNvPr>
          <p:cNvSpPr txBox="1">
            <a:spLocks/>
          </p:cNvSpPr>
          <p:nvPr/>
        </p:nvSpPr>
        <p:spPr>
          <a:xfrm>
            <a:off x="6399794" y="2202115"/>
            <a:ext cx="5125665" cy="2453769"/>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n-US" dirty="0"/>
          </a:p>
          <a:p>
            <a:pPr marL="201168" lvl="1" indent="0">
              <a:buFont typeface="Calibri" pitchFamily="34" charset="0"/>
              <a:buNone/>
            </a:pPr>
            <a:endParaRPr lang="en-US" dirty="0"/>
          </a:p>
        </p:txBody>
      </p:sp>
      <p:pic>
        <p:nvPicPr>
          <p:cNvPr id="7" name="Graphic 6" descr="Cycle with people with solid fill">
            <a:extLst>
              <a:ext uri="{FF2B5EF4-FFF2-40B4-BE49-F238E27FC236}">
                <a16:creationId xmlns:a16="http://schemas.microsoft.com/office/drawing/2014/main" id="{5EB26735-CBFB-DCC1-FE4C-1A68A282480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88076" y="2476564"/>
            <a:ext cx="2179320" cy="2179320"/>
          </a:xfrm>
          <a:prstGeom prst="rect">
            <a:avLst/>
          </a:prstGeom>
        </p:spPr>
      </p:pic>
      <p:sp>
        <p:nvSpPr>
          <p:cNvPr id="11" name="TextBox 10">
            <a:extLst>
              <a:ext uri="{FF2B5EF4-FFF2-40B4-BE49-F238E27FC236}">
                <a16:creationId xmlns:a16="http://schemas.microsoft.com/office/drawing/2014/main" id="{D5225DE0-2021-8383-46B0-AB75C365A4AD}"/>
              </a:ext>
            </a:extLst>
          </p:cNvPr>
          <p:cNvSpPr txBox="1"/>
          <p:nvPr/>
        </p:nvSpPr>
        <p:spPr>
          <a:xfrm>
            <a:off x="2460161" y="6408893"/>
            <a:ext cx="7271675" cy="461665"/>
          </a:xfrm>
          <a:prstGeom prst="rect">
            <a:avLst/>
          </a:prstGeom>
          <a:noFill/>
        </p:spPr>
        <p:txBody>
          <a:bodyPr wrap="square" rtlCol="0">
            <a:spAutoFit/>
          </a:bodyPr>
          <a:lstStyle/>
          <a:p>
            <a:pPr algn="ctr"/>
            <a:r>
              <a:rPr lang="en-US" sz="2400" dirty="0">
                <a:solidFill>
                  <a:schemeClr val="bg1"/>
                </a:solidFill>
              </a:rPr>
              <a:t>To submit a referral: </a:t>
            </a:r>
            <a:r>
              <a:rPr lang="en-US" sz="2400" dirty="0">
                <a:solidFill>
                  <a:schemeClr val="bg1"/>
                </a:solidFill>
                <a:hlinkClick r:id="rId4">
                  <a:extLst>
                    <a:ext uri="{A12FA001-AC4F-418D-AE19-62706E023703}">
                      <ahyp:hlinkClr xmlns:ahyp="http://schemas.microsoft.com/office/drawing/2018/hyperlinkcolor" val="tx"/>
                    </a:ext>
                  </a:extLst>
                </a:hlinkClick>
              </a:rPr>
              <a:t>www.tccd.edu/IncidentReport</a:t>
            </a:r>
            <a:r>
              <a:rPr lang="en-US" sz="2400" dirty="0">
                <a:solidFill>
                  <a:schemeClr val="bg1"/>
                </a:solidFill>
              </a:rPr>
              <a:t> </a:t>
            </a:r>
          </a:p>
        </p:txBody>
      </p:sp>
    </p:spTree>
    <p:extLst>
      <p:ext uri="{BB962C8B-B14F-4D97-AF65-F5344CB8AC3E}">
        <p14:creationId xmlns:p14="http://schemas.microsoft.com/office/powerpoint/2010/main" val="39602015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171A5-71C7-8281-C35B-80BABA838BC9}"/>
              </a:ext>
            </a:extLst>
          </p:cNvPr>
          <p:cNvSpPr>
            <a:spLocks noGrp="1"/>
          </p:cNvSpPr>
          <p:nvPr>
            <p:ph type="title"/>
          </p:nvPr>
        </p:nvSpPr>
        <p:spPr/>
        <p:txBody>
          <a:bodyPr/>
          <a:lstStyle/>
          <a:p>
            <a:r>
              <a:rPr lang="en-US" dirty="0"/>
              <a:t>CAR</a:t>
            </a:r>
            <a:r>
              <a:rPr lang="en-US" b="1" dirty="0">
                <a:solidFill>
                  <a:schemeClr val="accent2"/>
                </a:solidFill>
              </a:rPr>
              <a:t>E</a:t>
            </a:r>
            <a:r>
              <a:rPr lang="en-US" dirty="0"/>
              <a:t> Team Prevention Education</a:t>
            </a:r>
          </a:p>
        </p:txBody>
      </p:sp>
      <p:graphicFrame>
        <p:nvGraphicFramePr>
          <p:cNvPr id="4" name="Content Placeholder 2">
            <a:extLst>
              <a:ext uri="{FF2B5EF4-FFF2-40B4-BE49-F238E27FC236}">
                <a16:creationId xmlns:a16="http://schemas.microsoft.com/office/drawing/2014/main" id="{69310646-4749-699E-C43A-245E6427B5A0}"/>
              </a:ext>
            </a:extLst>
          </p:cNvPr>
          <p:cNvGraphicFramePr>
            <a:graphicFrameLocks/>
          </p:cNvGraphicFramePr>
          <p:nvPr/>
        </p:nvGraphicFramePr>
        <p:xfrm>
          <a:off x="3694563" y="1952651"/>
          <a:ext cx="6712730" cy="4076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1">
            <a:extLst>
              <a:ext uri="{FF2B5EF4-FFF2-40B4-BE49-F238E27FC236}">
                <a16:creationId xmlns:a16="http://schemas.microsoft.com/office/drawing/2014/main" id="{D02C2B69-F45F-65A4-F6D2-D22D42AE57FF}"/>
              </a:ext>
            </a:extLst>
          </p:cNvPr>
          <p:cNvSpPr txBox="1">
            <a:spLocks/>
          </p:cNvSpPr>
          <p:nvPr/>
        </p:nvSpPr>
        <p:spPr>
          <a:xfrm>
            <a:off x="860347" y="2621644"/>
            <a:ext cx="2266536" cy="1369187"/>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chemeClr val="tx2">
                    <a:lumMod val="75000"/>
                  </a:schemeClr>
                </a:solidFill>
              </a:rPr>
              <a:t>What can we do as a College Community?</a:t>
            </a:r>
          </a:p>
        </p:txBody>
      </p:sp>
      <p:sp>
        <p:nvSpPr>
          <p:cNvPr id="6" name="TextBox 5">
            <a:extLst>
              <a:ext uri="{FF2B5EF4-FFF2-40B4-BE49-F238E27FC236}">
                <a16:creationId xmlns:a16="http://schemas.microsoft.com/office/drawing/2014/main" id="{3C97F57D-EC19-C644-479C-BFCBD4E2DCBD}"/>
              </a:ext>
            </a:extLst>
          </p:cNvPr>
          <p:cNvSpPr txBox="1"/>
          <p:nvPr/>
        </p:nvSpPr>
        <p:spPr>
          <a:xfrm>
            <a:off x="2460161" y="6408893"/>
            <a:ext cx="7271675" cy="461665"/>
          </a:xfrm>
          <a:prstGeom prst="rect">
            <a:avLst/>
          </a:prstGeom>
          <a:noFill/>
        </p:spPr>
        <p:txBody>
          <a:bodyPr wrap="square" rtlCol="0">
            <a:spAutoFit/>
          </a:bodyPr>
          <a:lstStyle/>
          <a:p>
            <a:pPr algn="ctr"/>
            <a:r>
              <a:rPr lang="en-US" sz="2400" dirty="0">
                <a:solidFill>
                  <a:schemeClr val="bg1"/>
                </a:solidFill>
              </a:rPr>
              <a:t>To submit a referral: </a:t>
            </a:r>
            <a:r>
              <a:rPr lang="en-US" sz="2400" dirty="0">
                <a:solidFill>
                  <a:schemeClr val="bg1"/>
                </a:solidFill>
                <a:hlinkClick r:id="rId7">
                  <a:extLst>
                    <a:ext uri="{A12FA001-AC4F-418D-AE19-62706E023703}">
                      <ahyp:hlinkClr xmlns:ahyp="http://schemas.microsoft.com/office/drawing/2018/hyperlinkcolor" val="tx"/>
                    </a:ext>
                  </a:extLst>
                </a:hlinkClick>
              </a:rPr>
              <a:t>www.tccd.edu/IncidentReport</a:t>
            </a:r>
            <a:r>
              <a:rPr lang="en-US" sz="2400" dirty="0">
                <a:solidFill>
                  <a:schemeClr val="bg1"/>
                </a:solidFill>
              </a:rPr>
              <a:t> </a:t>
            </a:r>
          </a:p>
        </p:txBody>
      </p:sp>
    </p:spTree>
    <p:extLst>
      <p:ext uri="{BB962C8B-B14F-4D97-AF65-F5344CB8AC3E}">
        <p14:creationId xmlns:p14="http://schemas.microsoft.com/office/powerpoint/2010/main" val="10031892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B2282-DC98-724A-3050-AA2AEB648070}"/>
              </a:ext>
            </a:extLst>
          </p:cNvPr>
          <p:cNvSpPr>
            <a:spLocks noGrp="1"/>
          </p:cNvSpPr>
          <p:nvPr>
            <p:ph type="title"/>
          </p:nvPr>
        </p:nvSpPr>
        <p:spPr/>
        <p:txBody>
          <a:bodyPr/>
          <a:lstStyle/>
          <a:p>
            <a:r>
              <a:rPr lang="en-US" dirty="0"/>
              <a:t>Prevention Education Programs</a:t>
            </a:r>
          </a:p>
        </p:txBody>
      </p:sp>
      <p:sp>
        <p:nvSpPr>
          <p:cNvPr id="3" name="Content Placeholder 2">
            <a:extLst>
              <a:ext uri="{FF2B5EF4-FFF2-40B4-BE49-F238E27FC236}">
                <a16:creationId xmlns:a16="http://schemas.microsoft.com/office/drawing/2014/main" id="{E9856A35-C4C0-FE38-1D07-660E80C23481}"/>
              </a:ext>
            </a:extLst>
          </p:cNvPr>
          <p:cNvSpPr>
            <a:spLocks noGrp="1"/>
          </p:cNvSpPr>
          <p:nvPr>
            <p:ph idx="1"/>
          </p:nvPr>
        </p:nvSpPr>
        <p:spPr/>
        <p:txBody>
          <a:bodyPr/>
          <a:lstStyle/>
          <a:p>
            <a:r>
              <a:rPr lang="en-US" dirty="0"/>
              <a:t>DASHH Prevention Squad will be hosting events to increase awareness, and prevent harmful behaviors around drugs, alcohol, sex, harassment, and hazing.</a:t>
            </a:r>
          </a:p>
          <a:p>
            <a:r>
              <a:rPr lang="en-US" dirty="0"/>
              <a:t>Keep an eye out on your TCC email!</a:t>
            </a:r>
          </a:p>
        </p:txBody>
      </p:sp>
      <p:pic>
        <p:nvPicPr>
          <p:cNvPr id="5" name="Picture 4" descr="Website&#10;&#10;Description automatically generated with medium confidence">
            <a:extLst>
              <a:ext uri="{FF2B5EF4-FFF2-40B4-BE49-F238E27FC236}">
                <a16:creationId xmlns:a16="http://schemas.microsoft.com/office/drawing/2014/main" id="{9847E2FD-4473-CE4C-462C-DA7913CDB9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218" y="3429000"/>
            <a:ext cx="1688123" cy="1688123"/>
          </a:xfrm>
          <a:prstGeom prst="rect">
            <a:avLst/>
          </a:prstGeom>
        </p:spPr>
      </p:pic>
      <p:pic>
        <p:nvPicPr>
          <p:cNvPr id="7" name="Picture 6" descr="Diagram&#10;&#10;Description automatically generated">
            <a:extLst>
              <a:ext uri="{FF2B5EF4-FFF2-40B4-BE49-F238E27FC236}">
                <a16:creationId xmlns:a16="http://schemas.microsoft.com/office/drawing/2014/main" id="{247A9639-C703-4FB1-EEF9-AB74DFB1D7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3954" y="4273061"/>
            <a:ext cx="1828800" cy="1828800"/>
          </a:xfrm>
          <a:prstGeom prst="rect">
            <a:avLst/>
          </a:prstGeom>
        </p:spPr>
      </p:pic>
      <p:graphicFrame>
        <p:nvGraphicFramePr>
          <p:cNvPr id="8" name="Object 7">
            <a:extLst>
              <a:ext uri="{FF2B5EF4-FFF2-40B4-BE49-F238E27FC236}">
                <a16:creationId xmlns:a16="http://schemas.microsoft.com/office/drawing/2014/main" id="{ABF2B9BC-E243-29BD-68F3-BE34DF171F73}"/>
              </a:ext>
            </a:extLst>
          </p:cNvPr>
          <p:cNvGraphicFramePr>
            <a:graphicFrameLocks noChangeAspect="1"/>
          </p:cNvGraphicFramePr>
          <p:nvPr/>
        </p:nvGraphicFramePr>
        <p:xfrm>
          <a:off x="6281150" y="2911963"/>
          <a:ext cx="2456133" cy="3274525"/>
        </p:xfrm>
        <a:graphic>
          <a:graphicData uri="http://schemas.openxmlformats.org/presentationml/2006/ole">
            <mc:AlternateContent xmlns:mc="http://schemas.openxmlformats.org/markup-compatibility/2006">
              <mc:Choice xmlns:v="urn:schemas-microsoft-com:vml" Requires="v">
                <p:oleObj name="Acrobat Document" r:id="rId4" imgW="12344400" imgH="16459200" progId="Acrobat.Document.DC">
                  <p:embed/>
                </p:oleObj>
              </mc:Choice>
              <mc:Fallback>
                <p:oleObj name="Acrobat Document" r:id="rId4" imgW="12344400" imgH="16459200" progId="Acrobat.Document.DC">
                  <p:embed/>
                  <p:pic>
                    <p:nvPicPr>
                      <p:cNvPr id="8" name="Object 7">
                        <a:extLst>
                          <a:ext uri="{FF2B5EF4-FFF2-40B4-BE49-F238E27FC236}">
                            <a16:creationId xmlns:a16="http://schemas.microsoft.com/office/drawing/2014/main" id="{ABF2B9BC-E243-29BD-68F3-BE34DF171F73}"/>
                          </a:ext>
                        </a:extLst>
                      </p:cNvPr>
                      <p:cNvPicPr/>
                      <p:nvPr/>
                    </p:nvPicPr>
                    <p:blipFill>
                      <a:blip r:embed="rId5"/>
                      <a:stretch>
                        <a:fillRect/>
                      </a:stretch>
                    </p:blipFill>
                    <p:spPr>
                      <a:xfrm>
                        <a:off x="6281150" y="2911963"/>
                        <a:ext cx="2456133" cy="3274525"/>
                      </a:xfrm>
                      <a:prstGeom prst="rect">
                        <a:avLst/>
                      </a:prstGeom>
                    </p:spPr>
                  </p:pic>
                </p:oleObj>
              </mc:Fallback>
            </mc:AlternateContent>
          </a:graphicData>
        </a:graphic>
      </p:graphicFrame>
      <p:pic>
        <p:nvPicPr>
          <p:cNvPr id="9" name="Picture 8" descr="Graphical user interface, text, application, chat or text message&#10;&#10;Description automatically generated">
            <a:extLst>
              <a:ext uri="{FF2B5EF4-FFF2-40B4-BE49-F238E27FC236}">
                <a16:creationId xmlns:a16="http://schemas.microsoft.com/office/drawing/2014/main" id="{C792B043-FE40-52B9-F525-CEE9C018BCF0}"/>
              </a:ext>
            </a:extLst>
          </p:cNvPr>
          <p:cNvPicPr>
            <a:picLocks noChangeAspect="1"/>
          </p:cNvPicPr>
          <p:nvPr/>
        </p:nvPicPr>
        <p:blipFill>
          <a:blip r:embed="rId6"/>
          <a:stretch>
            <a:fillRect/>
          </a:stretch>
        </p:blipFill>
        <p:spPr>
          <a:xfrm>
            <a:off x="8900401" y="2402007"/>
            <a:ext cx="3032834" cy="1705069"/>
          </a:xfrm>
          <a:prstGeom prst="rect">
            <a:avLst/>
          </a:prstGeom>
        </p:spPr>
      </p:pic>
      <p:graphicFrame>
        <p:nvGraphicFramePr>
          <p:cNvPr id="11" name="Object 10">
            <a:extLst>
              <a:ext uri="{FF2B5EF4-FFF2-40B4-BE49-F238E27FC236}">
                <a16:creationId xmlns:a16="http://schemas.microsoft.com/office/drawing/2014/main" id="{442F6A87-C725-9B4C-BB9F-51DE669E1696}"/>
              </a:ext>
            </a:extLst>
          </p:cNvPr>
          <p:cNvGraphicFramePr>
            <a:graphicFrameLocks noChangeAspect="1"/>
          </p:cNvGraphicFramePr>
          <p:nvPr/>
        </p:nvGraphicFramePr>
        <p:xfrm>
          <a:off x="4166316" y="3545434"/>
          <a:ext cx="1879073" cy="2432034"/>
        </p:xfrm>
        <a:graphic>
          <a:graphicData uri="http://schemas.openxmlformats.org/presentationml/2006/ole">
            <mc:AlternateContent xmlns:mc="http://schemas.openxmlformats.org/markup-compatibility/2006">
              <mc:Choice xmlns:v="urn:schemas-microsoft-com:vml" Requires="v">
                <p:oleObj name="Acrobat Document" r:id="rId7" imgW="5829224" imgH="7543800" progId="Acrobat.Document.DC">
                  <p:embed/>
                </p:oleObj>
              </mc:Choice>
              <mc:Fallback>
                <p:oleObj name="Acrobat Document" r:id="rId7" imgW="5829224" imgH="7543800" progId="Acrobat.Document.DC">
                  <p:embed/>
                  <p:pic>
                    <p:nvPicPr>
                      <p:cNvPr id="11" name="Object 10">
                        <a:extLst>
                          <a:ext uri="{FF2B5EF4-FFF2-40B4-BE49-F238E27FC236}">
                            <a16:creationId xmlns:a16="http://schemas.microsoft.com/office/drawing/2014/main" id="{442F6A87-C725-9B4C-BB9F-51DE669E1696}"/>
                          </a:ext>
                        </a:extLst>
                      </p:cNvPr>
                      <p:cNvPicPr/>
                      <p:nvPr/>
                    </p:nvPicPr>
                    <p:blipFill>
                      <a:blip r:embed="rId8"/>
                      <a:stretch>
                        <a:fillRect/>
                      </a:stretch>
                    </p:blipFill>
                    <p:spPr>
                      <a:xfrm>
                        <a:off x="4166316" y="3545434"/>
                        <a:ext cx="1879073" cy="2432034"/>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D37CB2E4-CA91-65FF-CD2F-148FC98F3C5D}"/>
              </a:ext>
            </a:extLst>
          </p:cNvPr>
          <p:cNvGraphicFramePr>
            <a:graphicFrameLocks noChangeAspect="1"/>
          </p:cNvGraphicFramePr>
          <p:nvPr/>
        </p:nvGraphicFramePr>
        <p:xfrm>
          <a:off x="7156635" y="3093243"/>
          <a:ext cx="1884211" cy="2911963"/>
        </p:xfrm>
        <a:graphic>
          <a:graphicData uri="http://schemas.openxmlformats.org/presentationml/2006/ole">
            <mc:AlternateContent xmlns:mc="http://schemas.openxmlformats.org/markup-compatibility/2006">
              <mc:Choice xmlns:v="urn:schemas-microsoft-com:vml" Requires="v">
                <p:oleObj name="Acrobat Document" r:id="rId9" imgW="3771671" imgH="5829300" progId="Acrobat.Document.DC">
                  <p:embed/>
                </p:oleObj>
              </mc:Choice>
              <mc:Fallback>
                <p:oleObj name="Acrobat Document" r:id="rId9" imgW="3771671" imgH="5829300" progId="Acrobat.Document.DC">
                  <p:embed/>
                  <p:pic>
                    <p:nvPicPr>
                      <p:cNvPr id="12" name="Object 11">
                        <a:extLst>
                          <a:ext uri="{FF2B5EF4-FFF2-40B4-BE49-F238E27FC236}">
                            <a16:creationId xmlns:a16="http://schemas.microsoft.com/office/drawing/2014/main" id="{D37CB2E4-CA91-65FF-CD2F-148FC98F3C5D}"/>
                          </a:ext>
                        </a:extLst>
                      </p:cNvPr>
                      <p:cNvPicPr/>
                      <p:nvPr/>
                    </p:nvPicPr>
                    <p:blipFill>
                      <a:blip r:embed="rId10"/>
                      <a:stretch>
                        <a:fillRect/>
                      </a:stretch>
                    </p:blipFill>
                    <p:spPr>
                      <a:xfrm>
                        <a:off x="7156635" y="3093243"/>
                        <a:ext cx="1884211" cy="2911963"/>
                      </a:xfrm>
                      <a:prstGeom prst="rect">
                        <a:avLst/>
                      </a:prstGeom>
                    </p:spPr>
                  </p:pic>
                </p:oleObj>
              </mc:Fallback>
            </mc:AlternateContent>
          </a:graphicData>
        </a:graphic>
      </p:graphicFrame>
      <p:pic>
        <p:nvPicPr>
          <p:cNvPr id="14" name="Picture 13">
            <a:extLst>
              <a:ext uri="{FF2B5EF4-FFF2-40B4-BE49-F238E27FC236}">
                <a16:creationId xmlns:a16="http://schemas.microsoft.com/office/drawing/2014/main" id="{7E763344-36FC-18E3-3191-46B8BB7EDE94}"/>
              </a:ext>
            </a:extLst>
          </p:cNvPr>
          <p:cNvPicPr>
            <a:picLocks noChangeAspect="1"/>
          </p:cNvPicPr>
          <p:nvPr/>
        </p:nvPicPr>
        <p:blipFill>
          <a:blip r:embed="rId11"/>
          <a:stretch>
            <a:fillRect/>
          </a:stretch>
        </p:blipFill>
        <p:spPr>
          <a:xfrm>
            <a:off x="999154" y="3186333"/>
            <a:ext cx="1894040" cy="2535329"/>
          </a:xfrm>
          <a:prstGeom prst="rect">
            <a:avLst/>
          </a:prstGeom>
        </p:spPr>
      </p:pic>
      <p:pic>
        <p:nvPicPr>
          <p:cNvPr id="18" name="Picture 17">
            <a:extLst>
              <a:ext uri="{FF2B5EF4-FFF2-40B4-BE49-F238E27FC236}">
                <a16:creationId xmlns:a16="http://schemas.microsoft.com/office/drawing/2014/main" id="{A7B8D56F-2353-46F9-7A62-B7C7C1D9AA94}"/>
              </a:ext>
            </a:extLst>
          </p:cNvPr>
          <p:cNvPicPr>
            <a:picLocks noChangeAspect="1"/>
          </p:cNvPicPr>
          <p:nvPr/>
        </p:nvPicPr>
        <p:blipFill>
          <a:blip r:embed="rId12"/>
          <a:stretch>
            <a:fillRect/>
          </a:stretch>
        </p:blipFill>
        <p:spPr>
          <a:xfrm>
            <a:off x="9390529" y="3121077"/>
            <a:ext cx="2115166" cy="2813538"/>
          </a:xfrm>
          <a:prstGeom prst="rect">
            <a:avLst/>
          </a:prstGeom>
        </p:spPr>
      </p:pic>
      <p:graphicFrame>
        <p:nvGraphicFramePr>
          <p:cNvPr id="10" name="Object 9">
            <a:extLst>
              <a:ext uri="{FF2B5EF4-FFF2-40B4-BE49-F238E27FC236}">
                <a16:creationId xmlns:a16="http://schemas.microsoft.com/office/drawing/2014/main" id="{3CD85690-ABE0-4314-3014-A438855FC8D4}"/>
              </a:ext>
            </a:extLst>
          </p:cNvPr>
          <p:cNvGraphicFramePr>
            <a:graphicFrameLocks noChangeAspect="1"/>
          </p:cNvGraphicFramePr>
          <p:nvPr/>
        </p:nvGraphicFramePr>
        <p:xfrm>
          <a:off x="3895496" y="2897187"/>
          <a:ext cx="1947911" cy="2751747"/>
        </p:xfrm>
        <a:graphic>
          <a:graphicData uri="http://schemas.openxmlformats.org/presentationml/2006/ole">
            <mc:AlternateContent xmlns:mc="http://schemas.openxmlformats.org/markup-compatibility/2006">
              <mc:Choice xmlns:v="urn:schemas-microsoft-com:vml" Requires="v">
                <p:oleObj name="Acrobat Document" r:id="rId13" imgW="5676620" imgH="8019880" progId="Acrobat.Document.DC">
                  <p:embed/>
                </p:oleObj>
              </mc:Choice>
              <mc:Fallback>
                <p:oleObj name="Acrobat Document" r:id="rId13" imgW="5676620" imgH="8019880" progId="Acrobat.Document.DC">
                  <p:embed/>
                  <p:pic>
                    <p:nvPicPr>
                      <p:cNvPr id="10" name="Object 9">
                        <a:extLst>
                          <a:ext uri="{FF2B5EF4-FFF2-40B4-BE49-F238E27FC236}">
                            <a16:creationId xmlns:a16="http://schemas.microsoft.com/office/drawing/2014/main" id="{3CD85690-ABE0-4314-3014-A438855FC8D4}"/>
                          </a:ext>
                        </a:extLst>
                      </p:cNvPr>
                      <p:cNvPicPr/>
                      <p:nvPr/>
                    </p:nvPicPr>
                    <p:blipFill>
                      <a:blip r:embed="rId14"/>
                      <a:stretch>
                        <a:fillRect/>
                      </a:stretch>
                    </p:blipFill>
                    <p:spPr>
                      <a:xfrm>
                        <a:off x="3895496" y="2897187"/>
                        <a:ext cx="1947911" cy="2751747"/>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C88FC04C-127E-011E-C766-9628484EEDE9}"/>
              </a:ext>
            </a:extLst>
          </p:cNvPr>
          <p:cNvSpPr txBox="1"/>
          <p:nvPr/>
        </p:nvSpPr>
        <p:spPr>
          <a:xfrm>
            <a:off x="2460161" y="6408893"/>
            <a:ext cx="7271675" cy="461665"/>
          </a:xfrm>
          <a:prstGeom prst="rect">
            <a:avLst/>
          </a:prstGeom>
          <a:noFill/>
        </p:spPr>
        <p:txBody>
          <a:bodyPr wrap="square" rtlCol="0">
            <a:spAutoFit/>
          </a:bodyPr>
          <a:lstStyle/>
          <a:p>
            <a:pPr algn="ctr"/>
            <a:r>
              <a:rPr lang="en-US" sz="2400" dirty="0">
                <a:solidFill>
                  <a:schemeClr val="bg1"/>
                </a:solidFill>
              </a:rPr>
              <a:t>To submit a referral: </a:t>
            </a:r>
            <a:r>
              <a:rPr lang="en-US" sz="2400" dirty="0">
                <a:solidFill>
                  <a:schemeClr val="bg1"/>
                </a:solidFill>
                <a:hlinkClick r:id="rId15">
                  <a:extLst>
                    <a:ext uri="{A12FA001-AC4F-418D-AE19-62706E023703}">
                      <ahyp:hlinkClr xmlns:ahyp="http://schemas.microsoft.com/office/drawing/2018/hyperlinkcolor" val="tx"/>
                    </a:ext>
                  </a:extLst>
                </a:hlinkClick>
              </a:rPr>
              <a:t>www.tccd.edu/IncidentReport</a:t>
            </a:r>
            <a:r>
              <a:rPr lang="en-US" sz="2400" dirty="0">
                <a:solidFill>
                  <a:schemeClr val="bg1"/>
                </a:solidFill>
              </a:rPr>
              <a:t> </a:t>
            </a:r>
          </a:p>
        </p:txBody>
      </p:sp>
    </p:spTree>
    <p:extLst>
      <p:ext uri="{BB962C8B-B14F-4D97-AF65-F5344CB8AC3E}">
        <p14:creationId xmlns:p14="http://schemas.microsoft.com/office/powerpoint/2010/main" val="4238298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A747D-2073-2A5D-8C92-49ABF8B29AF1}"/>
              </a:ext>
            </a:extLst>
          </p:cNvPr>
          <p:cNvSpPr>
            <a:spLocks noGrp="1"/>
          </p:cNvSpPr>
          <p:nvPr>
            <p:ph type="title"/>
          </p:nvPr>
        </p:nvSpPr>
        <p:spPr/>
        <p:txBody>
          <a:bodyPr/>
          <a:lstStyle/>
          <a:p>
            <a:r>
              <a:rPr lang="en-US" dirty="0"/>
              <a:t>BONUS Info:</a:t>
            </a:r>
          </a:p>
        </p:txBody>
      </p:sp>
      <p:sp>
        <p:nvSpPr>
          <p:cNvPr id="3" name="Content Placeholder 2">
            <a:extLst>
              <a:ext uri="{FF2B5EF4-FFF2-40B4-BE49-F238E27FC236}">
                <a16:creationId xmlns:a16="http://schemas.microsoft.com/office/drawing/2014/main" id="{F1634A0E-670A-92ED-7D86-698DE0F4CFE2}"/>
              </a:ext>
            </a:extLst>
          </p:cNvPr>
          <p:cNvSpPr>
            <a:spLocks noGrp="1"/>
          </p:cNvSpPr>
          <p:nvPr>
            <p:ph idx="1"/>
          </p:nvPr>
        </p:nvSpPr>
        <p:spPr/>
        <p:txBody>
          <a:bodyPr>
            <a:normAutofit fontScale="92500" lnSpcReduction="10000"/>
          </a:bodyPr>
          <a:lstStyle/>
          <a:p>
            <a:r>
              <a:rPr lang="en-US" b="1" dirty="0"/>
              <a:t>Student Emergency Assistance Fund</a:t>
            </a:r>
          </a:p>
          <a:p>
            <a:r>
              <a:rPr lang="en-US" dirty="0"/>
              <a:t>The Student Emergency Assistance Fund covers short-term, unanticipated emergencies. Emergencies are defined as </a:t>
            </a:r>
            <a:r>
              <a:rPr lang="en-US" b="1" dirty="0"/>
              <a:t>urgent, unforeseen, </a:t>
            </a:r>
            <a:r>
              <a:rPr lang="en-US" dirty="0"/>
              <a:t>and</a:t>
            </a:r>
            <a:r>
              <a:rPr lang="en-US" b="1" dirty="0"/>
              <a:t> non-recurring</a:t>
            </a:r>
            <a:r>
              <a:rPr lang="en-US" dirty="0"/>
              <a:t>.</a:t>
            </a:r>
          </a:p>
          <a:p>
            <a:r>
              <a:rPr lang="en-US" dirty="0"/>
              <a:t>How much?</a:t>
            </a:r>
          </a:p>
          <a:p>
            <a:pPr lvl="1"/>
            <a:r>
              <a:rPr lang="en-US" dirty="0"/>
              <a:t>Up to $500</a:t>
            </a:r>
          </a:p>
          <a:p>
            <a:r>
              <a:rPr lang="en-US" dirty="0"/>
              <a:t>Who?</a:t>
            </a:r>
          </a:p>
          <a:p>
            <a:pPr lvl="1"/>
            <a:r>
              <a:rPr lang="en-US" dirty="0"/>
              <a:t>Registered students taking at least 6 credit hours (or 96 contact hours for CE students)</a:t>
            </a:r>
          </a:p>
          <a:p>
            <a:pPr lvl="1"/>
            <a:r>
              <a:rPr lang="en-US" dirty="0"/>
              <a:t>Have a GPA of 2.0 or higher (waived if first time in college student)</a:t>
            </a:r>
          </a:p>
          <a:p>
            <a:pPr lvl="1"/>
            <a:r>
              <a:rPr lang="en-US" dirty="0"/>
              <a:t>Be in good academic standing</a:t>
            </a:r>
          </a:p>
          <a:p>
            <a:pPr lvl="1"/>
            <a:r>
              <a:rPr lang="en-US" dirty="0"/>
              <a:t>Not have received it in the last year (365)</a:t>
            </a:r>
          </a:p>
          <a:p>
            <a:r>
              <a:rPr lang="en-US" dirty="0"/>
              <a:t>What documents are required?</a:t>
            </a:r>
          </a:p>
          <a:p>
            <a:pPr lvl="1"/>
            <a:r>
              <a:rPr lang="en-US" dirty="0"/>
              <a:t>Supporting documents of emergency and need (bill/quote/invoice)</a:t>
            </a:r>
          </a:p>
          <a:p>
            <a:pPr lvl="1"/>
            <a:endParaRPr lang="en-US" dirty="0"/>
          </a:p>
          <a:p>
            <a:pPr marL="0" indent="0">
              <a:buNone/>
            </a:pPr>
            <a:endParaRPr lang="en-US" dirty="0"/>
          </a:p>
        </p:txBody>
      </p:sp>
      <p:pic>
        <p:nvPicPr>
          <p:cNvPr id="6" name="Graphic 5" descr="Piggy Bank with solid fill">
            <a:extLst>
              <a:ext uri="{FF2B5EF4-FFF2-40B4-BE49-F238E27FC236}">
                <a16:creationId xmlns:a16="http://schemas.microsoft.com/office/drawing/2014/main" id="{981A1A06-89DB-36BE-B216-953BEC495B5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50389" y="3941907"/>
            <a:ext cx="2035561" cy="2035561"/>
          </a:xfrm>
          <a:prstGeom prst="rect">
            <a:avLst/>
          </a:prstGeom>
        </p:spPr>
      </p:pic>
      <p:sp>
        <p:nvSpPr>
          <p:cNvPr id="4" name="TextBox 3">
            <a:extLst>
              <a:ext uri="{FF2B5EF4-FFF2-40B4-BE49-F238E27FC236}">
                <a16:creationId xmlns:a16="http://schemas.microsoft.com/office/drawing/2014/main" id="{10F662EA-0F62-DBA9-6D14-E30545DEBD41}"/>
              </a:ext>
            </a:extLst>
          </p:cNvPr>
          <p:cNvSpPr txBox="1"/>
          <p:nvPr/>
        </p:nvSpPr>
        <p:spPr>
          <a:xfrm>
            <a:off x="2460161" y="6408893"/>
            <a:ext cx="7271675" cy="461665"/>
          </a:xfrm>
          <a:prstGeom prst="rect">
            <a:avLst/>
          </a:prstGeom>
          <a:noFill/>
        </p:spPr>
        <p:txBody>
          <a:bodyPr wrap="square" rtlCol="0">
            <a:spAutoFit/>
          </a:bodyPr>
          <a:lstStyle/>
          <a:p>
            <a:pPr algn="ctr"/>
            <a:r>
              <a:rPr lang="en-US" sz="2400" dirty="0">
                <a:solidFill>
                  <a:schemeClr val="bg1"/>
                </a:solidFill>
              </a:rPr>
              <a:t>To submit a referral: </a:t>
            </a:r>
            <a:r>
              <a:rPr lang="en-US" sz="2400" dirty="0">
                <a:solidFill>
                  <a:schemeClr val="bg1"/>
                </a:solidFill>
                <a:hlinkClick r:id="rId4">
                  <a:extLst>
                    <a:ext uri="{A12FA001-AC4F-418D-AE19-62706E023703}">
                      <ahyp:hlinkClr xmlns:ahyp="http://schemas.microsoft.com/office/drawing/2018/hyperlinkcolor" val="tx"/>
                    </a:ext>
                  </a:extLst>
                </a:hlinkClick>
              </a:rPr>
              <a:t>www.tccd.edu/IncidentReport</a:t>
            </a:r>
            <a:r>
              <a:rPr lang="en-US" sz="2400" dirty="0">
                <a:solidFill>
                  <a:schemeClr val="bg1"/>
                </a:solidFill>
              </a:rPr>
              <a:t> </a:t>
            </a:r>
          </a:p>
        </p:txBody>
      </p:sp>
    </p:spTree>
    <p:extLst>
      <p:ext uri="{BB962C8B-B14F-4D97-AF65-F5344CB8AC3E}">
        <p14:creationId xmlns:p14="http://schemas.microsoft.com/office/powerpoint/2010/main" val="31984355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3529AFD-5A84-4419-9390-0E9584F35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1FFD9C4-5E6D-4E44-8CCD-24EF7B6FF1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25E85C3-0301-1C77-7BA9-E1F6A546AB97}"/>
              </a:ext>
            </a:extLst>
          </p:cNvPr>
          <p:cNvSpPr>
            <a:spLocks noGrp="1"/>
          </p:cNvSpPr>
          <p:nvPr>
            <p:ph type="title"/>
          </p:nvPr>
        </p:nvSpPr>
        <p:spPr>
          <a:xfrm>
            <a:off x="492370" y="516835"/>
            <a:ext cx="3084844" cy="5772840"/>
          </a:xfrm>
        </p:spPr>
        <p:txBody>
          <a:bodyPr anchor="ctr">
            <a:normAutofit/>
          </a:bodyPr>
          <a:lstStyle/>
          <a:p>
            <a:r>
              <a:rPr lang="en-US" sz="3600">
                <a:solidFill>
                  <a:srgbClr val="FFFFFF"/>
                </a:solidFill>
              </a:rPr>
              <a:t>Questions?</a:t>
            </a:r>
          </a:p>
        </p:txBody>
      </p:sp>
      <p:sp>
        <p:nvSpPr>
          <p:cNvPr id="13" name="Rectangle 12">
            <a:extLst>
              <a:ext uri="{FF2B5EF4-FFF2-40B4-BE49-F238E27FC236}">
                <a16:creationId xmlns:a16="http://schemas.microsoft.com/office/drawing/2014/main" id="{6B3B2DB5-1B01-4A7A-B79B-E180757E61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D8C7644D-D2C0-7E61-A032-A53E28EEA44E}"/>
              </a:ext>
            </a:extLst>
          </p:cNvPr>
          <p:cNvGraphicFramePr>
            <a:graphicFrameLocks noGrp="1"/>
          </p:cNvGraphicFramePr>
          <p:nvPr>
            <p:ph idx="1"/>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880945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498602"/>
            <a:ext cx="8153400" cy="3298825"/>
          </a:xfrm>
        </p:spPr>
        <p:txBody>
          <a:bodyPr>
            <a:normAutofit/>
          </a:bodyPr>
          <a:lstStyle/>
          <a:p>
            <a:r>
              <a:rPr lang="en-US" sz="4800" dirty="0"/>
              <a:t>Student Learning Materials &amp; Dual Enrollment</a:t>
            </a:r>
          </a:p>
        </p:txBody>
      </p:sp>
      <p:sp>
        <p:nvSpPr>
          <p:cNvPr id="3" name="Subtitle 2"/>
          <p:cNvSpPr>
            <a:spLocks noGrp="1"/>
          </p:cNvSpPr>
          <p:nvPr>
            <p:ph type="subTitle" idx="1"/>
          </p:nvPr>
        </p:nvSpPr>
        <p:spPr/>
        <p:txBody>
          <a:bodyPr/>
          <a:lstStyle/>
          <a:p>
            <a:r>
              <a:rPr lang="en-US" dirty="0"/>
              <a:t>Kate Dominguez – TCCD Bookstores</a:t>
            </a:r>
          </a:p>
        </p:txBody>
      </p:sp>
    </p:spTree>
    <p:extLst>
      <p:ext uri="{BB962C8B-B14F-4D97-AF65-F5344CB8AC3E}">
        <p14:creationId xmlns:p14="http://schemas.microsoft.com/office/powerpoint/2010/main" val="36503403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7520F84D-966A-41CD-B818-16BF32EF1E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10" name="Rectangle 9">
            <a:extLst>
              <a:ext uri="{FF2B5EF4-FFF2-40B4-BE49-F238E27FC236}">
                <a16:creationId xmlns:a16="http://schemas.microsoft.com/office/drawing/2014/main" id="{57510D23-E323-4577-A8EA-12C6C6019B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2" name="Rectangle 11">
            <a:extLst>
              <a:ext uri="{FF2B5EF4-FFF2-40B4-BE49-F238E27FC236}">
                <a16:creationId xmlns:a16="http://schemas.microsoft.com/office/drawing/2014/main" id="{AB4FFECA-0832-4FE3-B587-054A0F2D80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80257" y="864911"/>
            <a:ext cx="9031484" cy="3467282"/>
          </a:xfrm>
        </p:spPr>
        <p:txBody>
          <a:bodyPr vert="horz" lIns="91440" tIns="45720" rIns="91440" bIns="45720" rtlCol="0" anchor="b">
            <a:normAutofit/>
          </a:bodyPr>
          <a:lstStyle/>
          <a:p>
            <a:pPr algn="ctr"/>
            <a:r>
              <a:rPr lang="en-US" sz="8000" dirty="0"/>
              <a:t>Questions?</a:t>
            </a:r>
          </a:p>
        </p:txBody>
      </p:sp>
      <p:sp>
        <p:nvSpPr>
          <p:cNvPr id="14" name="Freeform: Shape 13">
            <a:extLst>
              <a:ext uri="{FF2B5EF4-FFF2-40B4-BE49-F238E27FC236}">
                <a16:creationId xmlns:a16="http://schemas.microsoft.com/office/drawing/2014/main" id="{C65858E6-5C0F-4AAE-A1AC-29BA07FFEE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070707"/>
            <a:ext cx="12192000" cy="1787292"/>
          </a:xfrm>
          <a:custGeom>
            <a:avLst/>
            <a:gdLst>
              <a:gd name="connsiteX0" fmla="*/ 619389 w 12192000"/>
              <a:gd name="connsiteY0" fmla="*/ 0 h 1787292"/>
              <a:gd name="connsiteX1" fmla="*/ 687652 w 12192000"/>
              <a:gd name="connsiteY1" fmla="*/ 3175 h 1787292"/>
              <a:gd name="connsiteX2" fmla="*/ 747977 w 12192000"/>
              <a:gd name="connsiteY2" fmla="*/ 9525 h 1787292"/>
              <a:gd name="connsiteX3" fmla="*/ 800364 w 12192000"/>
              <a:gd name="connsiteY3" fmla="*/ 20637 h 1787292"/>
              <a:gd name="connsiteX4" fmla="*/ 846402 w 12192000"/>
              <a:gd name="connsiteY4" fmla="*/ 36512 h 1787292"/>
              <a:gd name="connsiteX5" fmla="*/ 887677 w 12192000"/>
              <a:gd name="connsiteY5" fmla="*/ 52387 h 1787292"/>
              <a:gd name="connsiteX6" fmla="*/ 924189 w 12192000"/>
              <a:gd name="connsiteY6" fmla="*/ 68262 h 1787292"/>
              <a:gd name="connsiteX7" fmla="*/ 962289 w 12192000"/>
              <a:gd name="connsiteY7" fmla="*/ 87312 h 1787292"/>
              <a:gd name="connsiteX8" fmla="*/ 1000389 w 12192000"/>
              <a:gd name="connsiteY8" fmla="*/ 106362 h 1787292"/>
              <a:gd name="connsiteX9" fmla="*/ 1036902 w 12192000"/>
              <a:gd name="connsiteY9" fmla="*/ 125412 h 1787292"/>
              <a:gd name="connsiteX10" fmla="*/ 1078177 w 12192000"/>
              <a:gd name="connsiteY10" fmla="*/ 141287 h 1787292"/>
              <a:gd name="connsiteX11" fmla="*/ 1124214 w 12192000"/>
              <a:gd name="connsiteY11" fmla="*/ 155575 h 1787292"/>
              <a:gd name="connsiteX12" fmla="*/ 1176602 w 12192000"/>
              <a:gd name="connsiteY12" fmla="*/ 166687 h 1787292"/>
              <a:gd name="connsiteX13" fmla="*/ 1236927 w 12192000"/>
              <a:gd name="connsiteY13" fmla="*/ 174625 h 1787292"/>
              <a:gd name="connsiteX14" fmla="*/ 1305189 w 12192000"/>
              <a:gd name="connsiteY14" fmla="*/ 176212 h 1787292"/>
              <a:gd name="connsiteX15" fmla="*/ 1373452 w 12192000"/>
              <a:gd name="connsiteY15" fmla="*/ 174625 h 1787292"/>
              <a:gd name="connsiteX16" fmla="*/ 1433777 w 12192000"/>
              <a:gd name="connsiteY16" fmla="*/ 166687 h 1787292"/>
              <a:gd name="connsiteX17" fmla="*/ 1486164 w 12192000"/>
              <a:gd name="connsiteY17" fmla="*/ 155575 h 1787292"/>
              <a:gd name="connsiteX18" fmla="*/ 1532202 w 12192000"/>
              <a:gd name="connsiteY18" fmla="*/ 141287 h 1787292"/>
              <a:gd name="connsiteX19" fmla="*/ 1573477 w 12192000"/>
              <a:gd name="connsiteY19" fmla="*/ 125412 h 1787292"/>
              <a:gd name="connsiteX20" fmla="*/ 1609989 w 12192000"/>
              <a:gd name="connsiteY20" fmla="*/ 106362 h 1787292"/>
              <a:gd name="connsiteX21" fmla="*/ 1648089 w 12192000"/>
              <a:gd name="connsiteY21" fmla="*/ 87312 h 1787292"/>
              <a:gd name="connsiteX22" fmla="*/ 1686189 w 12192000"/>
              <a:gd name="connsiteY22" fmla="*/ 68262 h 1787292"/>
              <a:gd name="connsiteX23" fmla="*/ 1722702 w 12192000"/>
              <a:gd name="connsiteY23" fmla="*/ 52387 h 1787292"/>
              <a:gd name="connsiteX24" fmla="*/ 1763977 w 12192000"/>
              <a:gd name="connsiteY24" fmla="*/ 36512 h 1787292"/>
              <a:gd name="connsiteX25" fmla="*/ 1810014 w 12192000"/>
              <a:gd name="connsiteY25" fmla="*/ 20637 h 1787292"/>
              <a:gd name="connsiteX26" fmla="*/ 1862402 w 12192000"/>
              <a:gd name="connsiteY26" fmla="*/ 9525 h 1787292"/>
              <a:gd name="connsiteX27" fmla="*/ 1922727 w 12192000"/>
              <a:gd name="connsiteY27" fmla="*/ 3175 h 1787292"/>
              <a:gd name="connsiteX28" fmla="*/ 1990989 w 12192000"/>
              <a:gd name="connsiteY28" fmla="*/ 0 h 1787292"/>
              <a:gd name="connsiteX29" fmla="*/ 2059252 w 12192000"/>
              <a:gd name="connsiteY29" fmla="*/ 3175 h 1787292"/>
              <a:gd name="connsiteX30" fmla="*/ 2119577 w 12192000"/>
              <a:gd name="connsiteY30" fmla="*/ 9525 h 1787292"/>
              <a:gd name="connsiteX31" fmla="*/ 2171964 w 12192000"/>
              <a:gd name="connsiteY31" fmla="*/ 20637 h 1787292"/>
              <a:gd name="connsiteX32" fmla="*/ 2218002 w 12192000"/>
              <a:gd name="connsiteY32" fmla="*/ 36512 h 1787292"/>
              <a:gd name="connsiteX33" fmla="*/ 2259277 w 12192000"/>
              <a:gd name="connsiteY33" fmla="*/ 52387 h 1787292"/>
              <a:gd name="connsiteX34" fmla="*/ 2295789 w 12192000"/>
              <a:gd name="connsiteY34" fmla="*/ 68262 h 1787292"/>
              <a:gd name="connsiteX35" fmla="*/ 2333889 w 12192000"/>
              <a:gd name="connsiteY35" fmla="*/ 87312 h 1787292"/>
              <a:gd name="connsiteX36" fmla="*/ 2371989 w 12192000"/>
              <a:gd name="connsiteY36" fmla="*/ 106362 h 1787292"/>
              <a:gd name="connsiteX37" fmla="*/ 2408502 w 12192000"/>
              <a:gd name="connsiteY37" fmla="*/ 125412 h 1787292"/>
              <a:gd name="connsiteX38" fmla="*/ 2449777 w 12192000"/>
              <a:gd name="connsiteY38" fmla="*/ 141287 h 1787292"/>
              <a:gd name="connsiteX39" fmla="*/ 2495814 w 12192000"/>
              <a:gd name="connsiteY39" fmla="*/ 155575 h 1787292"/>
              <a:gd name="connsiteX40" fmla="*/ 2548202 w 12192000"/>
              <a:gd name="connsiteY40" fmla="*/ 166687 h 1787292"/>
              <a:gd name="connsiteX41" fmla="*/ 2608527 w 12192000"/>
              <a:gd name="connsiteY41" fmla="*/ 174625 h 1787292"/>
              <a:gd name="connsiteX42" fmla="*/ 2676789 w 12192000"/>
              <a:gd name="connsiteY42" fmla="*/ 176212 h 1787292"/>
              <a:gd name="connsiteX43" fmla="*/ 2745052 w 12192000"/>
              <a:gd name="connsiteY43" fmla="*/ 174625 h 1787292"/>
              <a:gd name="connsiteX44" fmla="*/ 2805377 w 12192000"/>
              <a:gd name="connsiteY44" fmla="*/ 166687 h 1787292"/>
              <a:gd name="connsiteX45" fmla="*/ 2857764 w 12192000"/>
              <a:gd name="connsiteY45" fmla="*/ 155575 h 1787292"/>
              <a:gd name="connsiteX46" fmla="*/ 2903802 w 12192000"/>
              <a:gd name="connsiteY46" fmla="*/ 141287 h 1787292"/>
              <a:gd name="connsiteX47" fmla="*/ 2945077 w 12192000"/>
              <a:gd name="connsiteY47" fmla="*/ 125412 h 1787292"/>
              <a:gd name="connsiteX48" fmla="*/ 2981589 w 12192000"/>
              <a:gd name="connsiteY48" fmla="*/ 106362 h 1787292"/>
              <a:gd name="connsiteX49" fmla="*/ 3019689 w 12192000"/>
              <a:gd name="connsiteY49" fmla="*/ 87312 h 1787292"/>
              <a:gd name="connsiteX50" fmla="*/ 3057789 w 12192000"/>
              <a:gd name="connsiteY50" fmla="*/ 68262 h 1787292"/>
              <a:gd name="connsiteX51" fmla="*/ 3094302 w 12192000"/>
              <a:gd name="connsiteY51" fmla="*/ 52387 h 1787292"/>
              <a:gd name="connsiteX52" fmla="*/ 3135577 w 12192000"/>
              <a:gd name="connsiteY52" fmla="*/ 36512 h 1787292"/>
              <a:gd name="connsiteX53" fmla="*/ 3181614 w 12192000"/>
              <a:gd name="connsiteY53" fmla="*/ 20637 h 1787292"/>
              <a:gd name="connsiteX54" fmla="*/ 3234002 w 12192000"/>
              <a:gd name="connsiteY54" fmla="*/ 9525 h 1787292"/>
              <a:gd name="connsiteX55" fmla="*/ 3294327 w 12192000"/>
              <a:gd name="connsiteY55" fmla="*/ 3175 h 1787292"/>
              <a:gd name="connsiteX56" fmla="*/ 3361002 w 12192000"/>
              <a:gd name="connsiteY56" fmla="*/ 0 h 1787292"/>
              <a:gd name="connsiteX57" fmla="*/ 3430852 w 12192000"/>
              <a:gd name="connsiteY57" fmla="*/ 3175 h 1787292"/>
              <a:gd name="connsiteX58" fmla="*/ 3491177 w 12192000"/>
              <a:gd name="connsiteY58" fmla="*/ 9525 h 1787292"/>
              <a:gd name="connsiteX59" fmla="*/ 3543564 w 12192000"/>
              <a:gd name="connsiteY59" fmla="*/ 20637 h 1787292"/>
              <a:gd name="connsiteX60" fmla="*/ 3589602 w 12192000"/>
              <a:gd name="connsiteY60" fmla="*/ 36512 h 1787292"/>
              <a:gd name="connsiteX61" fmla="*/ 3630877 w 12192000"/>
              <a:gd name="connsiteY61" fmla="*/ 52387 h 1787292"/>
              <a:gd name="connsiteX62" fmla="*/ 3667389 w 12192000"/>
              <a:gd name="connsiteY62" fmla="*/ 68262 h 1787292"/>
              <a:gd name="connsiteX63" fmla="*/ 3705489 w 12192000"/>
              <a:gd name="connsiteY63" fmla="*/ 87312 h 1787292"/>
              <a:gd name="connsiteX64" fmla="*/ 3743589 w 12192000"/>
              <a:gd name="connsiteY64" fmla="*/ 106362 h 1787292"/>
              <a:gd name="connsiteX65" fmla="*/ 3780102 w 12192000"/>
              <a:gd name="connsiteY65" fmla="*/ 125412 h 1787292"/>
              <a:gd name="connsiteX66" fmla="*/ 3821377 w 12192000"/>
              <a:gd name="connsiteY66" fmla="*/ 141287 h 1787292"/>
              <a:gd name="connsiteX67" fmla="*/ 3867414 w 12192000"/>
              <a:gd name="connsiteY67" fmla="*/ 155575 h 1787292"/>
              <a:gd name="connsiteX68" fmla="*/ 3919802 w 12192000"/>
              <a:gd name="connsiteY68" fmla="*/ 166687 h 1787292"/>
              <a:gd name="connsiteX69" fmla="*/ 3980127 w 12192000"/>
              <a:gd name="connsiteY69" fmla="*/ 174625 h 1787292"/>
              <a:gd name="connsiteX70" fmla="*/ 4048389 w 12192000"/>
              <a:gd name="connsiteY70" fmla="*/ 176212 h 1787292"/>
              <a:gd name="connsiteX71" fmla="*/ 4116652 w 12192000"/>
              <a:gd name="connsiteY71" fmla="*/ 174625 h 1787292"/>
              <a:gd name="connsiteX72" fmla="*/ 4176977 w 12192000"/>
              <a:gd name="connsiteY72" fmla="*/ 166687 h 1787292"/>
              <a:gd name="connsiteX73" fmla="*/ 4229364 w 12192000"/>
              <a:gd name="connsiteY73" fmla="*/ 155575 h 1787292"/>
              <a:gd name="connsiteX74" fmla="*/ 4275402 w 12192000"/>
              <a:gd name="connsiteY74" fmla="*/ 141287 h 1787292"/>
              <a:gd name="connsiteX75" fmla="*/ 4316677 w 12192000"/>
              <a:gd name="connsiteY75" fmla="*/ 125412 h 1787292"/>
              <a:gd name="connsiteX76" fmla="*/ 4353189 w 12192000"/>
              <a:gd name="connsiteY76" fmla="*/ 106362 h 1787292"/>
              <a:gd name="connsiteX77" fmla="*/ 4429389 w 12192000"/>
              <a:gd name="connsiteY77" fmla="*/ 68262 h 1787292"/>
              <a:gd name="connsiteX78" fmla="*/ 4465902 w 12192000"/>
              <a:gd name="connsiteY78" fmla="*/ 52387 h 1787292"/>
              <a:gd name="connsiteX79" fmla="*/ 4507177 w 12192000"/>
              <a:gd name="connsiteY79" fmla="*/ 36512 h 1787292"/>
              <a:gd name="connsiteX80" fmla="*/ 4553214 w 12192000"/>
              <a:gd name="connsiteY80" fmla="*/ 20637 h 1787292"/>
              <a:gd name="connsiteX81" fmla="*/ 4605602 w 12192000"/>
              <a:gd name="connsiteY81" fmla="*/ 9525 h 1787292"/>
              <a:gd name="connsiteX82" fmla="*/ 4665928 w 12192000"/>
              <a:gd name="connsiteY82" fmla="*/ 3175 h 1787292"/>
              <a:gd name="connsiteX83" fmla="*/ 4734189 w 12192000"/>
              <a:gd name="connsiteY83" fmla="*/ 0 h 1787292"/>
              <a:gd name="connsiteX84" fmla="*/ 4802453 w 12192000"/>
              <a:gd name="connsiteY84" fmla="*/ 3175 h 1787292"/>
              <a:gd name="connsiteX85" fmla="*/ 4862777 w 12192000"/>
              <a:gd name="connsiteY85" fmla="*/ 9525 h 1787292"/>
              <a:gd name="connsiteX86" fmla="*/ 4915165 w 12192000"/>
              <a:gd name="connsiteY86" fmla="*/ 20637 h 1787292"/>
              <a:gd name="connsiteX87" fmla="*/ 4961201 w 12192000"/>
              <a:gd name="connsiteY87" fmla="*/ 36512 h 1787292"/>
              <a:gd name="connsiteX88" fmla="*/ 5002476 w 12192000"/>
              <a:gd name="connsiteY88" fmla="*/ 52387 h 1787292"/>
              <a:gd name="connsiteX89" fmla="*/ 5038989 w 12192000"/>
              <a:gd name="connsiteY89" fmla="*/ 68262 h 1787292"/>
              <a:gd name="connsiteX90" fmla="*/ 5077089 w 12192000"/>
              <a:gd name="connsiteY90" fmla="*/ 87312 h 1787292"/>
              <a:gd name="connsiteX91" fmla="*/ 5115189 w 12192000"/>
              <a:gd name="connsiteY91" fmla="*/ 106362 h 1787292"/>
              <a:gd name="connsiteX92" fmla="*/ 5151701 w 12192000"/>
              <a:gd name="connsiteY92" fmla="*/ 125412 h 1787292"/>
              <a:gd name="connsiteX93" fmla="*/ 5192976 w 12192000"/>
              <a:gd name="connsiteY93" fmla="*/ 141287 h 1787292"/>
              <a:gd name="connsiteX94" fmla="*/ 5239014 w 12192000"/>
              <a:gd name="connsiteY94" fmla="*/ 155575 h 1787292"/>
              <a:gd name="connsiteX95" fmla="*/ 5291401 w 12192000"/>
              <a:gd name="connsiteY95" fmla="*/ 166687 h 1787292"/>
              <a:gd name="connsiteX96" fmla="*/ 5351727 w 12192000"/>
              <a:gd name="connsiteY96" fmla="*/ 174625 h 1787292"/>
              <a:gd name="connsiteX97" fmla="*/ 5410199 w 12192000"/>
              <a:gd name="connsiteY97" fmla="*/ 175985 h 1787292"/>
              <a:gd name="connsiteX98" fmla="*/ 5468671 w 12192000"/>
              <a:gd name="connsiteY98" fmla="*/ 174625 h 1787292"/>
              <a:gd name="connsiteX99" fmla="*/ 5528996 w 12192000"/>
              <a:gd name="connsiteY99" fmla="*/ 166687 h 1787292"/>
              <a:gd name="connsiteX100" fmla="*/ 5581383 w 12192000"/>
              <a:gd name="connsiteY100" fmla="*/ 155575 h 1787292"/>
              <a:gd name="connsiteX101" fmla="*/ 5627421 w 12192000"/>
              <a:gd name="connsiteY101" fmla="*/ 141287 h 1787292"/>
              <a:gd name="connsiteX102" fmla="*/ 5668696 w 12192000"/>
              <a:gd name="connsiteY102" fmla="*/ 125412 h 1787292"/>
              <a:gd name="connsiteX103" fmla="*/ 5705209 w 12192000"/>
              <a:gd name="connsiteY103" fmla="*/ 106362 h 1787292"/>
              <a:gd name="connsiteX104" fmla="*/ 5743308 w 12192000"/>
              <a:gd name="connsiteY104" fmla="*/ 87312 h 1787292"/>
              <a:gd name="connsiteX105" fmla="*/ 5781408 w 12192000"/>
              <a:gd name="connsiteY105" fmla="*/ 68262 h 1787292"/>
              <a:gd name="connsiteX106" fmla="*/ 5817921 w 12192000"/>
              <a:gd name="connsiteY106" fmla="*/ 52387 h 1787292"/>
              <a:gd name="connsiteX107" fmla="*/ 5859196 w 12192000"/>
              <a:gd name="connsiteY107" fmla="*/ 36512 h 1787292"/>
              <a:gd name="connsiteX108" fmla="*/ 5905234 w 12192000"/>
              <a:gd name="connsiteY108" fmla="*/ 20637 h 1787292"/>
              <a:gd name="connsiteX109" fmla="*/ 5957621 w 12192000"/>
              <a:gd name="connsiteY109" fmla="*/ 9525 h 1787292"/>
              <a:gd name="connsiteX110" fmla="*/ 6017947 w 12192000"/>
              <a:gd name="connsiteY110" fmla="*/ 3175 h 1787292"/>
              <a:gd name="connsiteX111" fmla="*/ 6086208 w 12192000"/>
              <a:gd name="connsiteY111" fmla="*/ 0 h 1787292"/>
              <a:gd name="connsiteX112" fmla="*/ 6095999 w 12192000"/>
              <a:gd name="connsiteY112" fmla="*/ 455 h 1787292"/>
              <a:gd name="connsiteX113" fmla="*/ 6105789 w 12192000"/>
              <a:gd name="connsiteY113" fmla="*/ 0 h 1787292"/>
              <a:gd name="connsiteX114" fmla="*/ 6174052 w 12192000"/>
              <a:gd name="connsiteY114" fmla="*/ 3175 h 1787292"/>
              <a:gd name="connsiteX115" fmla="*/ 6234377 w 12192000"/>
              <a:gd name="connsiteY115" fmla="*/ 9525 h 1787292"/>
              <a:gd name="connsiteX116" fmla="*/ 6286764 w 12192000"/>
              <a:gd name="connsiteY116" fmla="*/ 20637 h 1787292"/>
              <a:gd name="connsiteX117" fmla="*/ 6332802 w 12192000"/>
              <a:gd name="connsiteY117" fmla="*/ 36512 h 1787292"/>
              <a:gd name="connsiteX118" fmla="*/ 6374077 w 12192000"/>
              <a:gd name="connsiteY118" fmla="*/ 52387 h 1787292"/>
              <a:gd name="connsiteX119" fmla="*/ 6410589 w 12192000"/>
              <a:gd name="connsiteY119" fmla="*/ 68262 h 1787292"/>
              <a:gd name="connsiteX120" fmla="*/ 6448689 w 12192000"/>
              <a:gd name="connsiteY120" fmla="*/ 87312 h 1787292"/>
              <a:gd name="connsiteX121" fmla="*/ 6486789 w 12192000"/>
              <a:gd name="connsiteY121" fmla="*/ 106362 h 1787292"/>
              <a:gd name="connsiteX122" fmla="*/ 6523302 w 12192000"/>
              <a:gd name="connsiteY122" fmla="*/ 125412 h 1787292"/>
              <a:gd name="connsiteX123" fmla="*/ 6564577 w 12192000"/>
              <a:gd name="connsiteY123" fmla="*/ 141287 h 1787292"/>
              <a:gd name="connsiteX124" fmla="*/ 6610614 w 12192000"/>
              <a:gd name="connsiteY124" fmla="*/ 155575 h 1787292"/>
              <a:gd name="connsiteX125" fmla="*/ 6663002 w 12192000"/>
              <a:gd name="connsiteY125" fmla="*/ 166687 h 1787292"/>
              <a:gd name="connsiteX126" fmla="*/ 6723327 w 12192000"/>
              <a:gd name="connsiteY126" fmla="*/ 174625 h 1787292"/>
              <a:gd name="connsiteX127" fmla="*/ 6781799 w 12192000"/>
              <a:gd name="connsiteY127" fmla="*/ 175985 h 1787292"/>
              <a:gd name="connsiteX128" fmla="*/ 6840271 w 12192000"/>
              <a:gd name="connsiteY128" fmla="*/ 174625 h 1787292"/>
              <a:gd name="connsiteX129" fmla="*/ 6900596 w 12192000"/>
              <a:gd name="connsiteY129" fmla="*/ 166687 h 1787292"/>
              <a:gd name="connsiteX130" fmla="*/ 6952983 w 12192000"/>
              <a:gd name="connsiteY130" fmla="*/ 155575 h 1787292"/>
              <a:gd name="connsiteX131" fmla="*/ 6999021 w 12192000"/>
              <a:gd name="connsiteY131" fmla="*/ 141287 h 1787292"/>
              <a:gd name="connsiteX132" fmla="*/ 7040296 w 12192000"/>
              <a:gd name="connsiteY132" fmla="*/ 125412 h 1787292"/>
              <a:gd name="connsiteX133" fmla="*/ 7076808 w 12192000"/>
              <a:gd name="connsiteY133" fmla="*/ 106362 h 1787292"/>
              <a:gd name="connsiteX134" fmla="*/ 7114908 w 12192000"/>
              <a:gd name="connsiteY134" fmla="*/ 87312 h 1787292"/>
              <a:gd name="connsiteX135" fmla="*/ 7153008 w 12192000"/>
              <a:gd name="connsiteY135" fmla="*/ 68262 h 1787292"/>
              <a:gd name="connsiteX136" fmla="*/ 7189521 w 12192000"/>
              <a:gd name="connsiteY136" fmla="*/ 52387 h 1787292"/>
              <a:gd name="connsiteX137" fmla="*/ 7230796 w 12192000"/>
              <a:gd name="connsiteY137" fmla="*/ 36512 h 1787292"/>
              <a:gd name="connsiteX138" fmla="*/ 7276833 w 12192000"/>
              <a:gd name="connsiteY138" fmla="*/ 20637 h 1787292"/>
              <a:gd name="connsiteX139" fmla="*/ 7329221 w 12192000"/>
              <a:gd name="connsiteY139" fmla="*/ 9525 h 1787292"/>
              <a:gd name="connsiteX140" fmla="*/ 7389546 w 12192000"/>
              <a:gd name="connsiteY140" fmla="*/ 3175 h 1787292"/>
              <a:gd name="connsiteX141" fmla="*/ 7457808 w 12192000"/>
              <a:gd name="connsiteY141" fmla="*/ 0 h 1787292"/>
              <a:gd name="connsiteX142" fmla="*/ 7526071 w 12192000"/>
              <a:gd name="connsiteY142" fmla="*/ 3175 h 1787292"/>
              <a:gd name="connsiteX143" fmla="*/ 7586396 w 12192000"/>
              <a:gd name="connsiteY143" fmla="*/ 9525 h 1787292"/>
              <a:gd name="connsiteX144" fmla="*/ 7638783 w 12192000"/>
              <a:gd name="connsiteY144" fmla="*/ 20637 h 1787292"/>
              <a:gd name="connsiteX145" fmla="*/ 7684821 w 12192000"/>
              <a:gd name="connsiteY145" fmla="*/ 36512 h 1787292"/>
              <a:gd name="connsiteX146" fmla="*/ 7726096 w 12192000"/>
              <a:gd name="connsiteY146" fmla="*/ 52387 h 1787292"/>
              <a:gd name="connsiteX147" fmla="*/ 7762608 w 12192000"/>
              <a:gd name="connsiteY147" fmla="*/ 68262 h 1787292"/>
              <a:gd name="connsiteX148" fmla="*/ 7800708 w 12192000"/>
              <a:gd name="connsiteY148" fmla="*/ 87312 h 1787292"/>
              <a:gd name="connsiteX149" fmla="*/ 7838808 w 12192000"/>
              <a:gd name="connsiteY149" fmla="*/ 106362 h 1787292"/>
              <a:gd name="connsiteX150" fmla="*/ 7875321 w 12192000"/>
              <a:gd name="connsiteY150" fmla="*/ 125412 h 1787292"/>
              <a:gd name="connsiteX151" fmla="*/ 7916596 w 12192000"/>
              <a:gd name="connsiteY151" fmla="*/ 141287 h 1787292"/>
              <a:gd name="connsiteX152" fmla="*/ 7962633 w 12192000"/>
              <a:gd name="connsiteY152" fmla="*/ 155575 h 1787292"/>
              <a:gd name="connsiteX153" fmla="*/ 8015021 w 12192000"/>
              <a:gd name="connsiteY153" fmla="*/ 166687 h 1787292"/>
              <a:gd name="connsiteX154" fmla="*/ 8075346 w 12192000"/>
              <a:gd name="connsiteY154" fmla="*/ 174625 h 1787292"/>
              <a:gd name="connsiteX155" fmla="*/ 8143608 w 12192000"/>
              <a:gd name="connsiteY155" fmla="*/ 176212 h 1787292"/>
              <a:gd name="connsiteX156" fmla="*/ 8211871 w 12192000"/>
              <a:gd name="connsiteY156" fmla="*/ 174625 h 1787292"/>
              <a:gd name="connsiteX157" fmla="*/ 8272196 w 12192000"/>
              <a:gd name="connsiteY157" fmla="*/ 166687 h 1787292"/>
              <a:gd name="connsiteX158" fmla="*/ 8324583 w 12192000"/>
              <a:gd name="connsiteY158" fmla="*/ 155575 h 1787292"/>
              <a:gd name="connsiteX159" fmla="*/ 8370621 w 12192000"/>
              <a:gd name="connsiteY159" fmla="*/ 141287 h 1787292"/>
              <a:gd name="connsiteX160" fmla="*/ 8411896 w 12192000"/>
              <a:gd name="connsiteY160" fmla="*/ 125412 h 1787292"/>
              <a:gd name="connsiteX161" fmla="*/ 8448408 w 12192000"/>
              <a:gd name="connsiteY161" fmla="*/ 106362 h 1787292"/>
              <a:gd name="connsiteX162" fmla="*/ 8486508 w 12192000"/>
              <a:gd name="connsiteY162" fmla="*/ 87312 h 1787292"/>
              <a:gd name="connsiteX163" fmla="*/ 8524608 w 12192000"/>
              <a:gd name="connsiteY163" fmla="*/ 68262 h 1787292"/>
              <a:gd name="connsiteX164" fmla="*/ 8561120 w 12192000"/>
              <a:gd name="connsiteY164" fmla="*/ 52387 h 1787292"/>
              <a:gd name="connsiteX165" fmla="*/ 8602396 w 12192000"/>
              <a:gd name="connsiteY165" fmla="*/ 36512 h 1787292"/>
              <a:gd name="connsiteX166" fmla="*/ 8648432 w 12192000"/>
              <a:gd name="connsiteY166" fmla="*/ 20637 h 1787292"/>
              <a:gd name="connsiteX167" fmla="*/ 8700820 w 12192000"/>
              <a:gd name="connsiteY167" fmla="*/ 9525 h 1787292"/>
              <a:gd name="connsiteX168" fmla="*/ 8761146 w 12192000"/>
              <a:gd name="connsiteY168" fmla="*/ 3175 h 1787292"/>
              <a:gd name="connsiteX169" fmla="*/ 8827820 w 12192000"/>
              <a:gd name="connsiteY169" fmla="*/ 0 h 1787292"/>
              <a:gd name="connsiteX170" fmla="*/ 8897670 w 12192000"/>
              <a:gd name="connsiteY170" fmla="*/ 3175 h 1787292"/>
              <a:gd name="connsiteX171" fmla="*/ 8957996 w 12192000"/>
              <a:gd name="connsiteY171" fmla="*/ 9525 h 1787292"/>
              <a:gd name="connsiteX172" fmla="*/ 9010382 w 12192000"/>
              <a:gd name="connsiteY172" fmla="*/ 20637 h 1787292"/>
              <a:gd name="connsiteX173" fmla="*/ 9056420 w 12192000"/>
              <a:gd name="connsiteY173" fmla="*/ 36512 h 1787292"/>
              <a:gd name="connsiteX174" fmla="*/ 9097696 w 12192000"/>
              <a:gd name="connsiteY174" fmla="*/ 52387 h 1787292"/>
              <a:gd name="connsiteX175" fmla="*/ 9134208 w 12192000"/>
              <a:gd name="connsiteY175" fmla="*/ 68262 h 1787292"/>
              <a:gd name="connsiteX176" fmla="*/ 9172308 w 12192000"/>
              <a:gd name="connsiteY176" fmla="*/ 87312 h 1787292"/>
              <a:gd name="connsiteX177" fmla="*/ 9210408 w 12192000"/>
              <a:gd name="connsiteY177" fmla="*/ 106362 h 1787292"/>
              <a:gd name="connsiteX178" fmla="*/ 9246920 w 12192000"/>
              <a:gd name="connsiteY178" fmla="*/ 125412 h 1787292"/>
              <a:gd name="connsiteX179" fmla="*/ 9288196 w 12192000"/>
              <a:gd name="connsiteY179" fmla="*/ 141287 h 1787292"/>
              <a:gd name="connsiteX180" fmla="*/ 9334232 w 12192000"/>
              <a:gd name="connsiteY180" fmla="*/ 155575 h 1787292"/>
              <a:gd name="connsiteX181" fmla="*/ 9386620 w 12192000"/>
              <a:gd name="connsiteY181" fmla="*/ 166687 h 1787292"/>
              <a:gd name="connsiteX182" fmla="*/ 9446946 w 12192000"/>
              <a:gd name="connsiteY182" fmla="*/ 174625 h 1787292"/>
              <a:gd name="connsiteX183" fmla="*/ 9515208 w 12192000"/>
              <a:gd name="connsiteY183" fmla="*/ 176212 h 1787292"/>
              <a:gd name="connsiteX184" fmla="*/ 9583470 w 12192000"/>
              <a:gd name="connsiteY184" fmla="*/ 174625 h 1787292"/>
              <a:gd name="connsiteX185" fmla="*/ 9643796 w 12192000"/>
              <a:gd name="connsiteY185" fmla="*/ 166687 h 1787292"/>
              <a:gd name="connsiteX186" fmla="*/ 9696182 w 12192000"/>
              <a:gd name="connsiteY186" fmla="*/ 155575 h 1787292"/>
              <a:gd name="connsiteX187" fmla="*/ 9742220 w 12192000"/>
              <a:gd name="connsiteY187" fmla="*/ 141287 h 1787292"/>
              <a:gd name="connsiteX188" fmla="*/ 9783496 w 12192000"/>
              <a:gd name="connsiteY188" fmla="*/ 125412 h 1787292"/>
              <a:gd name="connsiteX189" fmla="*/ 9820008 w 12192000"/>
              <a:gd name="connsiteY189" fmla="*/ 106362 h 1787292"/>
              <a:gd name="connsiteX190" fmla="*/ 9896208 w 12192000"/>
              <a:gd name="connsiteY190" fmla="*/ 68262 h 1787292"/>
              <a:gd name="connsiteX191" fmla="*/ 9932720 w 12192000"/>
              <a:gd name="connsiteY191" fmla="*/ 52387 h 1787292"/>
              <a:gd name="connsiteX192" fmla="*/ 9973996 w 12192000"/>
              <a:gd name="connsiteY192" fmla="*/ 36512 h 1787292"/>
              <a:gd name="connsiteX193" fmla="*/ 10020032 w 12192000"/>
              <a:gd name="connsiteY193" fmla="*/ 20637 h 1787292"/>
              <a:gd name="connsiteX194" fmla="*/ 10072420 w 12192000"/>
              <a:gd name="connsiteY194" fmla="*/ 9525 h 1787292"/>
              <a:gd name="connsiteX195" fmla="*/ 10132746 w 12192000"/>
              <a:gd name="connsiteY195" fmla="*/ 3175 h 1787292"/>
              <a:gd name="connsiteX196" fmla="*/ 10201008 w 12192000"/>
              <a:gd name="connsiteY196" fmla="*/ 0 h 1787292"/>
              <a:gd name="connsiteX197" fmla="*/ 10269270 w 12192000"/>
              <a:gd name="connsiteY197" fmla="*/ 3175 h 1787292"/>
              <a:gd name="connsiteX198" fmla="*/ 10329596 w 12192000"/>
              <a:gd name="connsiteY198" fmla="*/ 9525 h 1787292"/>
              <a:gd name="connsiteX199" fmla="*/ 10381982 w 12192000"/>
              <a:gd name="connsiteY199" fmla="*/ 20637 h 1787292"/>
              <a:gd name="connsiteX200" fmla="*/ 10428020 w 12192000"/>
              <a:gd name="connsiteY200" fmla="*/ 36512 h 1787292"/>
              <a:gd name="connsiteX201" fmla="*/ 10469296 w 12192000"/>
              <a:gd name="connsiteY201" fmla="*/ 52387 h 1787292"/>
              <a:gd name="connsiteX202" fmla="*/ 10505808 w 12192000"/>
              <a:gd name="connsiteY202" fmla="*/ 68262 h 1787292"/>
              <a:gd name="connsiteX203" fmla="*/ 10543908 w 12192000"/>
              <a:gd name="connsiteY203" fmla="*/ 87312 h 1787292"/>
              <a:gd name="connsiteX204" fmla="*/ 10582008 w 12192000"/>
              <a:gd name="connsiteY204" fmla="*/ 106362 h 1787292"/>
              <a:gd name="connsiteX205" fmla="*/ 10618520 w 12192000"/>
              <a:gd name="connsiteY205" fmla="*/ 125412 h 1787292"/>
              <a:gd name="connsiteX206" fmla="*/ 10659796 w 12192000"/>
              <a:gd name="connsiteY206" fmla="*/ 141287 h 1787292"/>
              <a:gd name="connsiteX207" fmla="*/ 10705832 w 12192000"/>
              <a:gd name="connsiteY207" fmla="*/ 155575 h 1787292"/>
              <a:gd name="connsiteX208" fmla="*/ 10758220 w 12192000"/>
              <a:gd name="connsiteY208" fmla="*/ 166687 h 1787292"/>
              <a:gd name="connsiteX209" fmla="*/ 10818546 w 12192000"/>
              <a:gd name="connsiteY209" fmla="*/ 174625 h 1787292"/>
              <a:gd name="connsiteX210" fmla="*/ 10886808 w 12192000"/>
              <a:gd name="connsiteY210" fmla="*/ 176212 h 1787292"/>
              <a:gd name="connsiteX211" fmla="*/ 10955070 w 12192000"/>
              <a:gd name="connsiteY211" fmla="*/ 174625 h 1787292"/>
              <a:gd name="connsiteX212" fmla="*/ 11015396 w 12192000"/>
              <a:gd name="connsiteY212" fmla="*/ 166687 h 1787292"/>
              <a:gd name="connsiteX213" fmla="*/ 11067782 w 12192000"/>
              <a:gd name="connsiteY213" fmla="*/ 155575 h 1787292"/>
              <a:gd name="connsiteX214" fmla="*/ 11113820 w 12192000"/>
              <a:gd name="connsiteY214" fmla="*/ 141287 h 1787292"/>
              <a:gd name="connsiteX215" fmla="*/ 11155096 w 12192000"/>
              <a:gd name="connsiteY215" fmla="*/ 125412 h 1787292"/>
              <a:gd name="connsiteX216" fmla="*/ 11191608 w 12192000"/>
              <a:gd name="connsiteY216" fmla="*/ 106362 h 1787292"/>
              <a:gd name="connsiteX217" fmla="*/ 11229708 w 12192000"/>
              <a:gd name="connsiteY217" fmla="*/ 87312 h 1787292"/>
              <a:gd name="connsiteX218" fmla="*/ 11267808 w 12192000"/>
              <a:gd name="connsiteY218" fmla="*/ 68262 h 1787292"/>
              <a:gd name="connsiteX219" fmla="*/ 11304320 w 12192000"/>
              <a:gd name="connsiteY219" fmla="*/ 52387 h 1787292"/>
              <a:gd name="connsiteX220" fmla="*/ 11345596 w 12192000"/>
              <a:gd name="connsiteY220" fmla="*/ 36512 h 1787292"/>
              <a:gd name="connsiteX221" fmla="*/ 11391632 w 12192000"/>
              <a:gd name="connsiteY221" fmla="*/ 20637 h 1787292"/>
              <a:gd name="connsiteX222" fmla="*/ 11444020 w 12192000"/>
              <a:gd name="connsiteY222" fmla="*/ 9525 h 1787292"/>
              <a:gd name="connsiteX223" fmla="*/ 11504346 w 12192000"/>
              <a:gd name="connsiteY223" fmla="*/ 3175 h 1787292"/>
              <a:gd name="connsiteX224" fmla="*/ 11572608 w 12192000"/>
              <a:gd name="connsiteY224" fmla="*/ 0 h 1787292"/>
              <a:gd name="connsiteX225" fmla="*/ 11640870 w 12192000"/>
              <a:gd name="connsiteY225" fmla="*/ 3175 h 1787292"/>
              <a:gd name="connsiteX226" fmla="*/ 11701196 w 12192000"/>
              <a:gd name="connsiteY226" fmla="*/ 9525 h 1787292"/>
              <a:gd name="connsiteX227" fmla="*/ 11753582 w 12192000"/>
              <a:gd name="connsiteY227" fmla="*/ 20637 h 1787292"/>
              <a:gd name="connsiteX228" fmla="*/ 11799620 w 12192000"/>
              <a:gd name="connsiteY228" fmla="*/ 36512 h 1787292"/>
              <a:gd name="connsiteX229" fmla="*/ 11840896 w 12192000"/>
              <a:gd name="connsiteY229" fmla="*/ 52387 h 1787292"/>
              <a:gd name="connsiteX230" fmla="*/ 11877408 w 12192000"/>
              <a:gd name="connsiteY230" fmla="*/ 68262 h 1787292"/>
              <a:gd name="connsiteX231" fmla="*/ 11915508 w 12192000"/>
              <a:gd name="connsiteY231" fmla="*/ 87312 h 1787292"/>
              <a:gd name="connsiteX232" fmla="*/ 11953608 w 12192000"/>
              <a:gd name="connsiteY232" fmla="*/ 106362 h 1787292"/>
              <a:gd name="connsiteX233" fmla="*/ 11990120 w 12192000"/>
              <a:gd name="connsiteY233" fmla="*/ 125412 h 1787292"/>
              <a:gd name="connsiteX234" fmla="*/ 12031396 w 12192000"/>
              <a:gd name="connsiteY234" fmla="*/ 141287 h 1787292"/>
              <a:gd name="connsiteX235" fmla="*/ 12077432 w 12192000"/>
              <a:gd name="connsiteY235" fmla="*/ 155575 h 1787292"/>
              <a:gd name="connsiteX236" fmla="*/ 12129820 w 12192000"/>
              <a:gd name="connsiteY236" fmla="*/ 166688 h 1787292"/>
              <a:gd name="connsiteX237" fmla="*/ 12190146 w 12192000"/>
              <a:gd name="connsiteY237" fmla="*/ 174625 h 1787292"/>
              <a:gd name="connsiteX238" fmla="*/ 12192000 w 12192000"/>
              <a:gd name="connsiteY238" fmla="*/ 174668 h 1787292"/>
              <a:gd name="connsiteX239" fmla="*/ 12192000 w 12192000"/>
              <a:gd name="connsiteY239" fmla="*/ 885826 h 1787292"/>
              <a:gd name="connsiteX240" fmla="*/ 12192000 w 12192000"/>
              <a:gd name="connsiteY240" fmla="*/ 1787292 h 1787292"/>
              <a:gd name="connsiteX241" fmla="*/ 0 w 12192000"/>
              <a:gd name="connsiteY241" fmla="*/ 1787292 h 1787292"/>
              <a:gd name="connsiteX242" fmla="*/ 0 w 12192000"/>
              <a:gd name="connsiteY242" fmla="*/ 885826 h 1787292"/>
              <a:gd name="connsiteX243" fmla="*/ 0 w 12192000"/>
              <a:gd name="connsiteY243" fmla="*/ 174668 h 1787292"/>
              <a:gd name="connsiteX244" fmla="*/ 1852 w 12192000"/>
              <a:gd name="connsiteY244" fmla="*/ 174625 h 1787292"/>
              <a:gd name="connsiteX245" fmla="*/ 62177 w 12192000"/>
              <a:gd name="connsiteY245" fmla="*/ 166687 h 1787292"/>
              <a:gd name="connsiteX246" fmla="*/ 114564 w 12192000"/>
              <a:gd name="connsiteY246" fmla="*/ 155575 h 1787292"/>
              <a:gd name="connsiteX247" fmla="*/ 160602 w 12192000"/>
              <a:gd name="connsiteY247" fmla="*/ 141287 h 1787292"/>
              <a:gd name="connsiteX248" fmla="*/ 201877 w 12192000"/>
              <a:gd name="connsiteY248" fmla="*/ 125412 h 1787292"/>
              <a:gd name="connsiteX249" fmla="*/ 238389 w 12192000"/>
              <a:gd name="connsiteY249" fmla="*/ 106362 h 1787292"/>
              <a:gd name="connsiteX250" fmla="*/ 276489 w 12192000"/>
              <a:gd name="connsiteY250" fmla="*/ 87312 h 1787292"/>
              <a:gd name="connsiteX251" fmla="*/ 314589 w 12192000"/>
              <a:gd name="connsiteY251" fmla="*/ 68262 h 1787292"/>
              <a:gd name="connsiteX252" fmla="*/ 351102 w 12192000"/>
              <a:gd name="connsiteY252" fmla="*/ 52387 h 1787292"/>
              <a:gd name="connsiteX253" fmla="*/ 392377 w 12192000"/>
              <a:gd name="connsiteY253" fmla="*/ 36512 h 1787292"/>
              <a:gd name="connsiteX254" fmla="*/ 438414 w 12192000"/>
              <a:gd name="connsiteY254" fmla="*/ 20637 h 1787292"/>
              <a:gd name="connsiteX255" fmla="*/ 490802 w 12192000"/>
              <a:gd name="connsiteY255" fmla="*/ 9525 h 1787292"/>
              <a:gd name="connsiteX256" fmla="*/ 551127 w 12192000"/>
              <a:gd name="connsiteY256" fmla="*/ 3175 h 1787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Lst>
            <a:rect l="l" t="t" r="r" b="b"/>
            <a:pathLst>
              <a:path w="12192000" h="1787292">
                <a:moveTo>
                  <a:pt x="619389" y="0"/>
                </a:moveTo>
                <a:lnTo>
                  <a:pt x="687652" y="3175"/>
                </a:lnTo>
                <a:lnTo>
                  <a:pt x="747977" y="9525"/>
                </a:lnTo>
                <a:lnTo>
                  <a:pt x="800364" y="20637"/>
                </a:lnTo>
                <a:lnTo>
                  <a:pt x="846402" y="36512"/>
                </a:lnTo>
                <a:lnTo>
                  <a:pt x="887677" y="52387"/>
                </a:lnTo>
                <a:lnTo>
                  <a:pt x="924189" y="68262"/>
                </a:lnTo>
                <a:lnTo>
                  <a:pt x="962289" y="87312"/>
                </a:lnTo>
                <a:lnTo>
                  <a:pt x="1000389" y="106362"/>
                </a:lnTo>
                <a:lnTo>
                  <a:pt x="1036902" y="125412"/>
                </a:lnTo>
                <a:lnTo>
                  <a:pt x="1078177" y="141287"/>
                </a:lnTo>
                <a:lnTo>
                  <a:pt x="1124214" y="155575"/>
                </a:lnTo>
                <a:lnTo>
                  <a:pt x="1176602" y="166687"/>
                </a:lnTo>
                <a:lnTo>
                  <a:pt x="1236927" y="174625"/>
                </a:lnTo>
                <a:lnTo>
                  <a:pt x="1305189" y="176212"/>
                </a:lnTo>
                <a:lnTo>
                  <a:pt x="1373452" y="174625"/>
                </a:lnTo>
                <a:lnTo>
                  <a:pt x="1433777" y="166687"/>
                </a:lnTo>
                <a:lnTo>
                  <a:pt x="1486164" y="155575"/>
                </a:lnTo>
                <a:lnTo>
                  <a:pt x="1532202" y="141287"/>
                </a:lnTo>
                <a:lnTo>
                  <a:pt x="1573477" y="125412"/>
                </a:lnTo>
                <a:lnTo>
                  <a:pt x="1609989" y="106362"/>
                </a:lnTo>
                <a:lnTo>
                  <a:pt x="1648089" y="87312"/>
                </a:lnTo>
                <a:lnTo>
                  <a:pt x="1686189" y="68262"/>
                </a:lnTo>
                <a:lnTo>
                  <a:pt x="1722702" y="52387"/>
                </a:lnTo>
                <a:lnTo>
                  <a:pt x="1763977" y="36512"/>
                </a:lnTo>
                <a:lnTo>
                  <a:pt x="1810014" y="20637"/>
                </a:lnTo>
                <a:lnTo>
                  <a:pt x="1862402" y="9525"/>
                </a:lnTo>
                <a:lnTo>
                  <a:pt x="1922727" y="3175"/>
                </a:lnTo>
                <a:lnTo>
                  <a:pt x="1990989" y="0"/>
                </a:lnTo>
                <a:lnTo>
                  <a:pt x="2059252" y="3175"/>
                </a:lnTo>
                <a:lnTo>
                  <a:pt x="2119577" y="9525"/>
                </a:lnTo>
                <a:lnTo>
                  <a:pt x="2171964" y="20637"/>
                </a:lnTo>
                <a:lnTo>
                  <a:pt x="2218002" y="36512"/>
                </a:lnTo>
                <a:lnTo>
                  <a:pt x="2259277" y="52387"/>
                </a:lnTo>
                <a:lnTo>
                  <a:pt x="2295789" y="68262"/>
                </a:lnTo>
                <a:lnTo>
                  <a:pt x="2333889" y="87312"/>
                </a:lnTo>
                <a:lnTo>
                  <a:pt x="2371989" y="106362"/>
                </a:lnTo>
                <a:lnTo>
                  <a:pt x="2408502" y="125412"/>
                </a:lnTo>
                <a:lnTo>
                  <a:pt x="2449777" y="141287"/>
                </a:lnTo>
                <a:lnTo>
                  <a:pt x="2495814" y="155575"/>
                </a:lnTo>
                <a:lnTo>
                  <a:pt x="2548202" y="166687"/>
                </a:lnTo>
                <a:lnTo>
                  <a:pt x="2608527" y="174625"/>
                </a:lnTo>
                <a:lnTo>
                  <a:pt x="2676789" y="176212"/>
                </a:lnTo>
                <a:lnTo>
                  <a:pt x="2745052" y="174625"/>
                </a:lnTo>
                <a:lnTo>
                  <a:pt x="2805377" y="166687"/>
                </a:lnTo>
                <a:lnTo>
                  <a:pt x="2857764" y="155575"/>
                </a:lnTo>
                <a:lnTo>
                  <a:pt x="2903802" y="141287"/>
                </a:lnTo>
                <a:lnTo>
                  <a:pt x="2945077" y="125412"/>
                </a:lnTo>
                <a:lnTo>
                  <a:pt x="2981589" y="106362"/>
                </a:lnTo>
                <a:lnTo>
                  <a:pt x="3019689" y="87312"/>
                </a:lnTo>
                <a:lnTo>
                  <a:pt x="3057789" y="68262"/>
                </a:lnTo>
                <a:lnTo>
                  <a:pt x="3094302" y="52387"/>
                </a:lnTo>
                <a:lnTo>
                  <a:pt x="3135577" y="36512"/>
                </a:lnTo>
                <a:lnTo>
                  <a:pt x="3181614" y="20637"/>
                </a:lnTo>
                <a:lnTo>
                  <a:pt x="3234002" y="9525"/>
                </a:lnTo>
                <a:lnTo>
                  <a:pt x="3294327" y="3175"/>
                </a:lnTo>
                <a:lnTo>
                  <a:pt x="3361002" y="0"/>
                </a:lnTo>
                <a:lnTo>
                  <a:pt x="3430852" y="3175"/>
                </a:lnTo>
                <a:lnTo>
                  <a:pt x="3491177" y="9525"/>
                </a:lnTo>
                <a:lnTo>
                  <a:pt x="3543564" y="20637"/>
                </a:lnTo>
                <a:lnTo>
                  <a:pt x="3589602" y="36512"/>
                </a:lnTo>
                <a:lnTo>
                  <a:pt x="3630877" y="52387"/>
                </a:lnTo>
                <a:lnTo>
                  <a:pt x="3667389" y="68262"/>
                </a:lnTo>
                <a:lnTo>
                  <a:pt x="3705489" y="87312"/>
                </a:lnTo>
                <a:lnTo>
                  <a:pt x="3743589" y="106362"/>
                </a:lnTo>
                <a:lnTo>
                  <a:pt x="3780102" y="125412"/>
                </a:lnTo>
                <a:lnTo>
                  <a:pt x="3821377" y="141287"/>
                </a:lnTo>
                <a:lnTo>
                  <a:pt x="3867414" y="155575"/>
                </a:lnTo>
                <a:lnTo>
                  <a:pt x="3919802" y="166687"/>
                </a:lnTo>
                <a:lnTo>
                  <a:pt x="3980127" y="174625"/>
                </a:lnTo>
                <a:lnTo>
                  <a:pt x="4048389" y="176212"/>
                </a:lnTo>
                <a:lnTo>
                  <a:pt x="4116652" y="174625"/>
                </a:lnTo>
                <a:lnTo>
                  <a:pt x="4176977" y="166687"/>
                </a:lnTo>
                <a:lnTo>
                  <a:pt x="4229364" y="155575"/>
                </a:lnTo>
                <a:lnTo>
                  <a:pt x="4275402" y="141287"/>
                </a:lnTo>
                <a:lnTo>
                  <a:pt x="4316677" y="125412"/>
                </a:lnTo>
                <a:lnTo>
                  <a:pt x="4353189" y="106362"/>
                </a:lnTo>
                <a:lnTo>
                  <a:pt x="4429389" y="68262"/>
                </a:lnTo>
                <a:lnTo>
                  <a:pt x="4465902" y="52387"/>
                </a:lnTo>
                <a:lnTo>
                  <a:pt x="4507177" y="36512"/>
                </a:lnTo>
                <a:lnTo>
                  <a:pt x="4553214" y="20637"/>
                </a:lnTo>
                <a:lnTo>
                  <a:pt x="4605602" y="9525"/>
                </a:lnTo>
                <a:lnTo>
                  <a:pt x="4665928" y="3175"/>
                </a:lnTo>
                <a:lnTo>
                  <a:pt x="4734189" y="0"/>
                </a:lnTo>
                <a:lnTo>
                  <a:pt x="4802453" y="3175"/>
                </a:lnTo>
                <a:lnTo>
                  <a:pt x="4862777" y="9525"/>
                </a:lnTo>
                <a:lnTo>
                  <a:pt x="4915165" y="20637"/>
                </a:lnTo>
                <a:lnTo>
                  <a:pt x="4961201" y="36512"/>
                </a:lnTo>
                <a:lnTo>
                  <a:pt x="5002476" y="52387"/>
                </a:lnTo>
                <a:lnTo>
                  <a:pt x="5038989" y="68262"/>
                </a:lnTo>
                <a:lnTo>
                  <a:pt x="5077089" y="87312"/>
                </a:lnTo>
                <a:lnTo>
                  <a:pt x="5115189" y="106362"/>
                </a:lnTo>
                <a:lnTo>
                  <a:pt x="5151701" y="125412"/>
                </a:lnTo>
                <a:lnTo>
                  <a:pt x="5192976" y="141287"/>
                </a:lnTo>
                <a:lnTo>
                  <a:pt x="5239014" y="155575"/>
                </a:lnTo>
                <a:lnTo>
                  <a:pt x="5291401" y="166687"/>
                </a:lnTo>
                <a:lnTo>
                  <a:pt x="5351727" y="174625"/>
                </a:lnTo>
                <a:lnTo>
                  <a:pt x="5410199" y="175985"/>
                </a:lnTo>
                <a:lnTo>
                  <a:pt x="5468671" y="174625"/>
                </a:lnTo>
                <a:lnTo>
                  <a:pt x="5528996" y="166687"/>
                </a:lnTo>
                <a:lnTo>
                  <a:pt x="5581383" y="155575"/>
                </a:lnTo>
                <a:lnTo>
                  <a:pt x="5627421" y="141287"/>
                </a:lnTo>
                <a:lnTo>
                  <a:pt x="5668696" y="125412"/>
                </a:lnTo>
                <a:lnTo>
                  <a:pt x="5705209" y="106362"/>
                </a:lnTo>
                <a:lnTo>
                  <a:pt x="5743308" y="87312"/>
                </a:lnTo>
                <a:lnTo>
                  <a:pt x="5781408" y="68262"/>
                </a:lnTo>
                <a:lnTo>
                  <a:pt x="5817921" y="52387"/>
                </a:lnTo>
                <a:lnTo>
                  <a:pt x="5859196" y="36512"/>
                </a:lnTo>
                <a:lnTo>
                  <a:pt x="5905234" y="20637"/>
                </a:lnTo>
                <a:lnTo>
                  <a:pt x="5957621" y="9525"/>
                </a:lnTo>
                <a:lnTo>
                  <a:pt x="6017947" y="3175"/>
                </a:lnTo>
                <a:lnTo>
                  <a:pt x="6086208" y="0"/>
                </a:lnTo>
                <a:lnTo>
                  <a:pt x="6095999" y="455"/>
                </a:lnTo>
                <a:lnTo>
                  <a:pt x="6105789" y="0"/>
                </a:lnTo>
                <a:lnTo>
                  <a:pt x="6174052" y="3175"/>
                </a:lnTo>
                <a:lnTo>
                  <a:pt x="6234377" y="9525"/>
                </a:lnTo>
                <a:lnTo>
                  <a:pt x="6286764" y="20637"/>
                </a:lnTo>
                <a:lnTo>
                  <a:pt x="6332802" y="36512"/>
                </a:lnTo>
                <a:lnTo>
                  <a:pt x="6374077" y="52387"/>
                </a:lnTo>
                <a:lnTo>
                  <a:pt x="6410589" y="68262"/>
                </a:lnTo>
                <a:lnTo>
                  <a:pt x="6448689" y="87312"/>
                </a:lnTo>
                <a:lnTo>
                  <a:pt x="6486789" y="106362"/>
                </a:lnTo>
                <a:lnTo>
                  <a:pt x="6523302" y="125412"/>
                </a:lnTo>
                <a:lnTo>
                  <a:pt x="6564577" y="141287"/>
                </a:lnTo>
                <a:lnTo>
                  <a:pt x="6610614" y="155575"/>
                </a:lnTo>
                <a:lnTo>
                  <a:pt x="6663002" y="166687"/>
                </a:lnTo>
                <a:lnTo>
                  <a:pt x="6723327" y="174625"/>
                </a:lnTo>
                <a:lnTo>
                  <a:pt x="6781799" y="175985"/>
                </a:lnTo>
                <a:lnTo>
                  <a:pt x="6840271" y="174625"/>
                </a:lnTo>
                <a:lnTo>
                  <a:pt x="6900596" y="166687"/>
                </a:lnTo>
                <a:lnTo>
                  <a:pt x="6952983" y="155575"/>
                </a:lnTo>
                <a:lnTo>
                  <a:pt x="6999021" y="141287"/>
                </a:lnTo>
                <a:lnTo>
                  <a:pt x="7040296" y="125412"/>
                </a:lnTo>
                <a:lnTo>
                  <a:pt x="7076808" y="106362"/>
                </a:lnTo>
                <a:lnTo>
                  <a:pt x="7114908" y="87312"/>
                </a:lnTo>
                <a:lnTo>
                  <a:pt x="7153008" y="68262"/>
                </a:lnTo>
                <a:lnTo>
                  <a:pt x="7189521" y="52387"/>
                </a:lnTo>
                <a:lnTo>
                  <a:pt x="7230796" y="36512"/>
                </a:lnTo>
                <a:lnTo>
                  <a:pt x="7276833" y="20637"/>
                </a:lnTo>
                <a:lnTo>
                  <a:pt x="7329221" y="9525"/>
                </a:lnTo>
                <a:lnTo>
                  <a:pt x="7389546" y="3175"/>
                </a:lnTo>
                <a:lnTo>
                  <a:pt x="7457808" y="0"/>
                </a:lnTo>
                <a:lnTo>
                  <a:pt x="7526071" y="3175"/>
                </a:lnTo>
                <a:lnTo>
                  <a:pt x="7586396" y="9525"/>
                </a:lnTo>
                <a:lnTo>
                  <a:pt x="7638783" y="20637"/>
                </a:lnTo>
                <a:lnTo>
                  <a:pt x="7684821" y="36512"/>
                </a:lnTo>
                <a:lnTo>
                  <a:pt x="7726096" y="52387"/>
                </a:lnTo>
                <a:lnTo>
                  <a:pt x="7762608" y="68262"/>
                </a:lnTo>
                <a:lnTo>
                  <a:pt x="7800708" y="87312"/>
                </a:lnTo>
                <a:lnTo>
                  <a:pt x="7838808" y="106362"/>
                </a:lnTo>
                <a:lnTo>
                  <a:pt x="7875321" y="125412"/>
                </a:lnTo>
                <a:lnTo>
                  <a:pt x="7916596" y="141287"/>
                </a:lnTo>
                <a:lnTo>
                  <a:pt x="7962633" y="155575"/>
                </a:lnTo>
                <a:lnTo>
                  <a:pt x="8015021" y="166687"/>
                </a:lnTo>
                <a:lnTo>
                  <a:pt x="8075346" y="174625"/>
                </a:lnTo>
                <a:lnTo>
                  <a:pt x="8143608" y="176212"/>
                </a:lnTo>
                <a:lnTo>
                  <a:pt x="8211871" y="174625"/>
                </a:lnTo>
                <a:lnTo>
                  <a:pt x="8272196" y="166687"/>
                </a:lnTo>
                <a:lnTo>
                  <a:pt x="8324583" y="155575"/>
                </a:lnTo>
                <a:lnTo>
                  <a:pt x="8370621" y="141287"/>
                </a:lnTo>
                <a:lnTo>
                  <a:pt x="8411896" y="125412"/>
                </a:lnTo>
                <a:lnTo>
                  <a:pt x="8448408" y="106362"/>
                </a:lnTo>
                <a:lnTo>
                  <a:pt x="8486508" y="87312"/>
                </a:lnTo>
                <a:lnTo>
                  <a:pt x="8524608" y="68262"/>
                </a:lnTo>
                <a:lnTo>
                  <a:pt x="8561120" y="52387"/>
                </a:lnTo>
                <a:lnTo>
                  <a:pt x="8602396" y="36512"/>
                </a:lnTo>
                <a:lnTo>
                  <a:pt x="8648432" y="20637"/>
                </a:lnTo>
                <a:lnTo>
                  <a:pt x="8700820" y="9525"/>
                </a:lnTo>
                <a:lnTo>
                  <a:pt x="8761146" y="3175"/>
                </a:lnTo>
                <a:lnTo>
                  <a:pt x="8827820" y="0"/>
                </a:lnTo>
                <a:lnTo>
                  <a:pt x="8897670" y="3175"/>
                </a:lnTo>
                <a:lnTo>
                  <a:pt x="8957996" y="9525"/>
                </a:lnTo>
                <a:lnTo>
                  <a:pt x="9010382" y="20637"/>
                </a:lnTo>
                <a:lnTo>
                  <a:pt x="9056420" y="36512"/>
                </a:lnTo>
                <a:lnTo>
                  <a:pt x="9097696" y="52387"/>
                </a:lnTo>
                <a:lnTo>
                  <a:pt x="9134208" y="68262"/>
                </a:lnTo>
                <a:lnTo>
                  <a:pt x="9172308" y="87312"/>
                </a:lnTo>
                <a:lnTo>
                  <a:pt x="9210408" y="106362"/>
                </a:lnTo>
                <a:lnTo>
                  <a:pt x="9246920" y="125412"/>
                </a:lnTo>
                <a:lnTo>
                  <a:pt x="9288196" y="141287"/>
                </a:lnTo>
                <a:lnTo>
                  <a:pt x="9334232" y="155575"/>
                </a:lnTo>
                <a:lnTo>
                  <a:pt x="9386620" y="166687"/>
                </a:lnTo>
                <a:lnTo>
                  <a:pt x="9446946" y="174625"/>
                </a:lnTo>
                <a:lnTo>
                  <a:pt x="9515208" y="176212"/>
                </a:lnTo>
                <a:lnTo>
                  <a:pt x="9583470" y="174625"/>
                </a:lnTo>
                <a:lnTo>
                  <a:pt x="9643796" y="166687"/>
                </a:lnTo>
                <a:lnTo>
                  <a:pt x="9696182" y="155575"/>
                </a:lnTo>
                <a:lnTo>
                  <a:pt x="9742220" y="141287"/>
                </a:lnTo>
                <a:lnTo>
                  <a:pt x="9783496" y="125412"/>
                </a:lnTo>
                <a:lnTo>
                  <a:pt x="9820008" y="106362"/>
                </a:lnTo>
                <a:lnTo>
                  <a:pt x="9896208" y="68262"/>
                </a:lnTo>
                <a:lnTo>
                  <a:pt x="9932720" y="52387"/>
                </a:lnTo>
                <a:lnTo>
                  <a:pt x="9973996" y="36512"/>
                </a:lnTo>
                <a:lnTo>
                  <a:pt x="10020032" y="20637"/>
                </a:lnTo>
                <a:lnTo>
                  <a:pt x="10072420" y="9525"/>
                </a:lnTo>
                <a:lnTo>
                  <a:pt x="10132746" y="3175"/>
                </a:lnTo>
                <a:lnTo>
                  <a:pt x="10201008" y="0"/>
                </a:lnTo>
                <a:lnTo>
                  <a:pt x="10269270" y="3175"/>
                </a:lnTo>
                <a:lnTo>
                  <a:pt x="10329596" y="9525"/>
                </a:lnTo>
                <a:lnTo>
                  <a:pt x="10381982" y="20637"/>
                </a:lnTo>
                <a:lnTo>
                  <a:pt x="10428020" y="36512"/>
                </a:lnTo>
                <a:lnTo>
                  <a:pt x="10469296" y="52387"/>
                </a:lnTo>
                <a:lnTo>
                  <a:pt x="10505808" y="68262"/>
                </a:lnTo>
                <a:lnTo>
                  <a:pt x="10543908" y="87312"/>
                </a:lnTo>
                <a:lnTo>
                  <a:pt x="10582008" y="106362"/>
                </a:lnTo>
                <a:lnTo>
                  <a:pt x="10618520" y="125412"/>
                </a:lnTo>
                <a:lnTo>
                  <a:pt x="10659796" y="141287"/>
                </a:lnTo>
                <a:lnTo>
                  <a:pt x="10705832" y="155575"/>
                </a:lnTo>
                <a:lnTo>
                  <a:pt x="10758220" y="166687"/>
                </a:lnTo>
                <a:lnTo>
                  <a:pt x="10818546" y="174625"/>
                </a:lnTo>
                <a:lnTo>
                  <a:pt x="10886808" y="176212"/>
                </a:lnTo>
                <a:lnTo>
                  <a:pt x="10955070" y="174625"/>
                </a:lnTo>
                <a:lnTo>
                  <a:pt x="11015396" y="166687"/>
                </a:lnTo>
                <a:lnTo>
                  <a:pt x="11067782" y="155575"/>
                </a:lnTo>
                <a:lnTo>
                  <a:pt x="11113820" y="141287"/>
                </a:lnTo>
                <a:lnTo>
                  <a:pt x="11155096" y="125412"/>
                </a:lnTo>
                <a:lnTo>
                  <a:pt x="11191608" y="106362"/>
                </a:lnTo>
                <a:lnTo>
                  <a:pt x="11229708" y="87312"/>
                </a:lnTo>
                <a:lnTo>
                  <a:pt x="11267808" y="68262"/>
                </a:lnTo>
                <a:lnTo>
                  <a:pt x="11304320" y="52387"/>
                </a:lnTo>
                <a:lnTo>
                  <a:pt x="11345596" y="36512"/>
                </a:lnTo>
                <a:lnTo>
                  <a:pt x="11391632" y="20637"/>
                </a:lnTo>
                <a:lnTo>
                  <a:pt x="11444020" y="9525"/>
                </a:lnTo>
                <a:lnTo>
                  <a:pt x="11504346" y="3175"/>
                </a:lnTo>
                <a:lnTo>
                  <a:pt x="11572608" y="0"/>
                </a:lnTo>
                <a:lnTo>
                  <a:pt x="11640870" y="3175"/>
                </a:lnTo>
                <a:lnTo>
                  <a:pt x="11701196" y="9525"/>
                </a:lnTo>
                <a:lnTo>
                  <a:pt x="11753582" y="20637"/>
                </a:lnTo>
                <a:lnTo>
                  <a:pt x="11799620" y="36512"/>
                </a:lnTo>
                <a:lnTo>
                  <a:pt x="11840896" y="52387"/>
                </a:lnTo>
                <a:lnTo>
                  <a:pt x="11877408" y="68262"/>
                </a:lnTo>
                <a:lnTo>
                  <a:pt x="11915508" y="87312"/>
                </a:lnTo>
                <a:lnTo>
                  <a:pt x="11953608" y="106362"/>
                </a:lnTo>
                <a:lnTo>
                  <a:pt x="11990120" y="125412"/>
                </a:lnTo>
                <a:lnTo>
                  <a:pt x="12031396" y="141287"/>
                </a:lnTo>
                <a:lnTo>
                  <a:pt x="12077432" y="155575"/>
                </a:lnTo>
                <a:lnTo>
                  <a:pt x="12129820" y="166688"/>
                </a:lnTo>
                <a:lnTo>
                  <a:pt x="12190146" y="174625"/>
                </a:lnTo>
                <a:lnTo>
                  <a:pt x="12192000" y="174668"/>
                </a:lnTo>
                <a:lnTo>
                  <a:pt x="12192000" y="885826"/>
                </a:lnTo>
                <a:lnTo>
                  <a:pt x="12192000" y="1787292"/>
                </a:lnTo>
                <a:lnTo>
                  <a:pt x="0" y="1787292"/>
                </a:lnTo>
                <a:lnTo>
                  <a:pt x="0" y="885826"/>
                </a:lnTo>
                <a:lnTo>
                  <a:pt x="0" y="174668"/>
                </a:lnTo>
                <a:lnTo>
                  <a:pt x="1852" y="174625"/>
                </a:lnTo>
                <a:lnTo>
                  <a:pt x="62177" y="166687"/>
                </a:lnTo>
                <a:lnTo>
                  <a:pt x="114564" y="155575"/>
                </a:lnTo>
                <a:lnTo>
                  <a:pt x="160602" y="141287"/>
                </a:lnTo>
                <a:lnTo>
                  <a:pt x="201877" y="125412"/>
                </a:lnTo>
                <a:lnTo>
                  <a:pt x="238389" y="106362"/>
                </a:lnTo>
                <a:lnTo>
                  <a:pt x="276489" y="87312"/>
                </a:lnTo>
                <a:lnTo>
                  <a:pt x="314589" y="68262"/>
                </a:lnTo>
                <a:lnTo>
                  <a:pt x="351102" y="52387"/>
                </a:lnTo>
                <a:lnTo>
                  <a:pt x="392377" y="36512"/>
                </a:lnTo>
                <a:lnTo>
                  <a:pt x="438414" y="20637"/>
                </a:lnTo>
                <a:lnTo>
                  <a:pt x="490802" y="9525"/>
                </a:lnTo>
                <a:lnTo>
                  <a:pt x="551127" y="31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2073314" y="5493376"/>
            <a:ext cx="8045373" cy="742279"/>
          </a:xfrm>
        </p:spPr>
        <p:txBody>
          <a:bodyPr vert="horz" lIns="91440" tIns="45720" rIns="91440" bIns="45720" rtlCol="0" anchor="ctr">
            <a:normAutofit/>
          </a:bodyPr>
          <a:lstStyle/>
          <a:p>
            <a:pPr algn="ctr">
              <a:lnSpc>
                <a:spcPct val="90000"/>
              </a:lnSpc>
              <a:buSzPct val="125000"/>
            </a:pPr>
            <a:endParaRPr lang="en-US" sz="500" dirty="0">
              <a:solidFill>
                <a:srgbClr val="2A1A00"/>
              </a:solidFill>
            </a:endParaRPr>
          </a:p>
          <a:p>
            <a:pPr algn="ctr">
              <a:lnSpc>
                <a:spcPct val="90000"/>
              </a:lnSpc>
              <a:buSzPct val="125000"/>
            </a:pPr>
            <a:endParaRPr lang="en-US" sz="500" dirty="0">
              <a:solidFill>
                <a:srgbClr val="2A1A00"/>
              </a:solidFill>
            </a:endParaRPr>
          </a:p>
        </p:txBody>
      </p:sp>
    </p:spTree>
    <p:extLst>
      <p:ext uri="{BB962C8B-B14F-4D97-AF65-F5344CB8AC3E}">
        <p14:creationId xmlns:p14="http://schemas.microsoft.com/office/powerpoint/2010/main" val="3862933177"/>
      </p:ext>
    </p:extLst>
  </p:cSld>
  <p:clrMapOvr>
    <a:overrideClrMapping bg1="lt1" tx1="dk1" bg2="lt2" tx2="dk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4177" y="2489200"/>
            <a:ext cx="7008574" cy="1296986"/>
          </a:xfrm>
        </p:spPr>
        <p:txBody>
          <a:bodyPr>
            <a:normAutofit/>
          </a:bodyPr>
          <a:lstStyle/>
          <a:p>
            <a:r>
              <a:rPr lang="en-US" dirty="0"/>
              <a:t>Myth Busting</a:t>
            </a:r>
          </a:p>
        </p:txBody>
      </p:sp>
      <p:sp>
        <p:nvSpPr>
          <p:cNvPr id="5" name="Text Placeholder 4">
            <a:extLst>
              <a:ext uri="{FF2B5EF4-FFF2-40B4-BE49-F238E27FC236}">
                <a16:creationId xmlns:a16="http://schemas.microsoft.com/office/drawing/2014/main" id="{9A8D5870-24F2-DCB0-C358-3A248D48A2A7}"/>
              </a:ext>
            </a:extLst>
          </p:cNvPr>
          <p:cNvSpPr>
            <a:spLocks noGrp="1"/>
          </p:cNvSpPr>
          <p:nvPr>
            <p:ph type="body" idx="1"/>
          </p:nvPr>
        </p:nvSpPr>
        <p:spPr>
          <a:xfrm>
            <a:off x="914400" y="3886200"/>
            <a:ext cx="7008574" cy="1524000"/>
          </a:xfrm>
        </p:spPr>
        <p:txBody>
          <a:bodyPr>
            <a:normAutofit/>
          </a:bodyPr>
          <a:lstStyle/>
          <a:p>
            <a:pPr marL="457200" indent="-457200">
              <a:buFont typeface="Arial" panose="020B0604020202020204" pitchFamily="34" charset="0"/>
              <a:buChar char="•"/>
            </a:pPr>
            <a:r>
              <a:rPr lang="en-US" dirty="0"/>
              <a:t>3 Year List</a:t>
            </a:r>
          </a:p>
          <a:p>
            <a:pPr marL="457200" indent="-457200">
              <a:buFont typeface="Arial" panose="020B0604020202020204" pitchFamily="34" charset="0"/>
              <a:buChar char="•"/>
            </a:pPr>
            <a:r>
              <a:rPr lang="en-US" dirty="0"/>
              <a:t>Warehouses of Materials</a:t>
            </a:r>
          </a:p>
          <a:p>
            <a:pPr marL="457200" indent="-457200">
              <a:buFont typeface="Arial" panose="020B0604020202020204" pitchFamily="34" charset="0"/>
              <a:buChar char="•"/>
            </a:pPr>
            <a:r>
              <a:rPr lang="en-US" dirty="0"/>
              <a:t>It’s DE – just put “No Text”</a:t>
            </a:r>
          </a:p>
        </p:txBody>
      </p:sp>
    </p:spTree>
    <p:extLst>
      <p:ext uri="{BB962C8B-B14F-4D97-AF65-F5344CB8AC3E}">
        <p14:creationId xmlns:p14="http://schemas.microsoft.com/office/powerpoint/2010/main" val="17667948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down)">
                                      <p:cBhvr>
                                        <p:cTn id="15" dur="580">
                                          <p:stCondLst>
                                            <p:cond delay="0"/>
                                          </p:stCondLst>
                                        </p:cTn>
                                        <p:tgtEl>
                                          <p:spTgt spid="5">
                                            <p:txEl>
                                              <p:pRg st="2" end="2"/>
                                            </p:txEl>
                                          </p:spTgt>
                                        </p:tgtEl>
                                      </p:cBhvr>
                                    </p:animEffect>
                                    <p:anim calcmode="lin" valueType="num">
                                      <p:cBhvr>
                                        <p:cTn id="16" dur="1822" tmFilter="0,0; 0.14,0.36; 0.43,0.73; 0.71,0.91; 1.0,1.0">
                                          <p:stCondLst>
                                            <p:cond delay="0"/>
                                          </p:stCondLst>
                                        </p:cTn>
                                        <p:tgtEl>
                                          <p:spTgt spid="5">
                                            <p:txEl>
                                              <p:pRg st="2" end="2"/>
                                            </p:txEl>
                                          </p:spTgt>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5">
                                            <p:txEl>
                                              <p:pRg st="2" end="2"/>
                                            </p:txEl>
                                          </p:spTgt>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5">
                                            <p:txEl>
                                              <p:pRg st="2" end="2"/>
                                            </p:txEl>
                                          </p:spTgt>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5">
                                            <p:txEl>
                                              <p:pRg st="2" end="2"/>
                                            </p:txEl>
                                          </p:spTgt>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5">
                                            <p:txEl>
                                              <p:pRg st="2" end="2"/>
                                            </p:txEl>
                                          </p:spTgt>
                                        </p:tgtEl>
                                        <p:attrNameLst>
                                          <p:attrName>ppt_y</p:attrName>
                                        </p:attrNameLst>
                                      </p:cBhvr>
                                      <p:tavLst>
                                        <p:tav tm="0" fmla="#ppt_y-sin(pi*$)/81">
                                          <p:val>
                                            <p:fltVal val="0"/>
                                          </p:val>
                                        </p:tav>
                                        <p:tav tm="100000">
                                          <p:val>
                                            <p:fltVal val="1"/>
                                          </p:val>
                                        </p:tav>
                                      </p:tavLst>
                                    </p:anim>
                                    <p:animScale>
                                      <p:cBhvr>
                                        <p:cTn id="21" dur="26">
                                          <p:stCondLst>
                                            <p:cond delay="650"/>
                                          </p:stCondLst>
                                        </p:cTn>
                                        <p:tgtEl>
                                          <p:spTgt spid="5">
                                            <p:txEl>
                                              <p:pRg st="2" end="2"/>
                                            </p:txEl>
                                          </p:spTgt>
                                        </p:tgtEl>
                                      </p:cBhvr>
                                      <p:to x="100000" y="60000"/>
                                    </p:animScale>
                                    <p:animScale>
                                      <p:cBhvr>
                                        <p:cTn id="22" dur="166" decel="50000">
                                          <p:stCondLst>
                                            <p:cond delay="676"/>
                                          </p:stCondLst>
                                        </p:cTn>
                                        <p:tgtEl>
                                          <p:spTgt spid="5">
                                            <p:txEl>
                                              <p:pRg st="2" end="2"/>
                                            </p:txEl>
                                          </p:spTgt>
                                        </p:tgtEl>
                                      </p:cBhvr>
                                      <p:to x="100000" y="100000"/>
                                    </p:animScale>
                                    <p:animScale>
                                      <p:cBhvr>
                                        <p:cTn id="23" dur="26">
                                          <p:stCondLst>
                                            <p:cond delay="1312"/>
                                          </p:stCondLst>
                                        </p:cTn>
                                        <p:tgtEl>
                                          <p:spTgt spid="5">
                                            <p:txEl>
                                              <p:pRg st="2" end="2"/>
                                            </p:txEl>
                                          </p:spTgt>
                                        </p:tgtEl>
                                      </p:cBhvr>
                                      <p:to x="100000" y="80000"/>
                                    </p:animScale>
                                    <p:animScale>
                                      <p:cBhvr>
                                        <p:cTn id="24" dur="166" decel="50000">
                                          <p:stCondLst>
                                            <p:cond delay="1338"/>
                                          </p:stCondLst>
                                        </p:cTn>
                                        <p:tgtEl>
                                          <p:spTgt spid="5">
                                            <p:txEl>
                                              <p:pRg st="2" end="2"/>
                                            </p:txEl>
                                          </p:spTgt>
                                        </p:tgtEl>
                                      </p:cBhvr>
                                      <p:to x="100000" y="100000"/>
                                    </p:animScale>
                                    <p:animScale>
                                      <p:cBhvr>
                                        <p:cTn id="25" dur="26">
                                          <p:stCondLst>
                                            <p:cond delay="1642"/>
                                          </p:stCondLst>
                                        </p:cTn>
                                        <p:tgtEl>
                                          <p:spTgt spid="5">
                                            <p:txEl>
                                              <p:pRg st="2" end="2"/>
                                            </p:txEl>
                                          </p:spTgt>
                                        </p:tgtEl>
                                      </p:cBhvr>
                                      <p:to x="100000" y="90000"/>
                                    </p:animScale>
                                    <p:animScale>
                                      <p:cBhvr>
                                        <p:cTn id="26" dur="166" decel="50000">
                                          <p:stCondLst>
                                            <p:cond delay="1668"/>
                                          </p:stCondLst>
                                        </p:cTn>
                                        <p:tgtEl>
                                          <p:spTgt spid="5">
                                            <p:txEl>
                                              <p:pRg st="2" end="2"/>
                                            </p:txEl>
                                          </p:spTgt>
                                        </p:tgtEl>
                                      </p:cBhvr>
                                      <p:to x="100000" y="100000"/>
                                    </p:animScale>
                                    <p:animScale>
                                      <p:cBhvr>
                                        <p:cTn id="27" dur="26">
                                          <p:stCondLst>
                                            <p:cond delay="1808"/>
                                          </p:stCondLst>
                                        </p:cTn>
                                        <p:tgtEl>
                                          <p:spTgt spid="5">
                                            <p:txEl>
                                              <p:pRg st="2" end="2"/>
                                            </p:txEl>
                                          </p:spTgt>
                                        </p:tgtEl>
                                      </p:cBhvr>
                                      <p:to x="100000" y="95000"/>
                                    </p:animScale>
                                    <p:animScale>
                                      <p:cBhvr>
                                        <p:cTn id="28" dur="166" decel="50000">
                                          <p:stCondLst>
                                            <p:cond delay="1834"/>
                                          </p:stCondLst>
                                        </p:cTn>
                                        <p:tgtEl>
                                          <p:spTgt spid="5">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4177" y="2489200"/>
            <a:ext cx="7008574" cy="1296986"/>
          </a:xfrm>
        </p:spPr>
        <p:txBody>
          <a:bodyPr>
            <a:normAutofit fontScale="90000"/>
          </a:bodyPr>
          <a:lstStyle/>
          <a:p>
            <a:r>
              <a:rPr lang="en-US" dirty="0"/>
              <a:t>Goal: Student Success</a:t>
            </a:r>
          </a:p>
        </p:txBody>
      </p:sp>
      <p:sp>
        <p:nvSpPr>
          <p:cNvPr id="5" name="Text Placeholder 4">
            <a:extLst>
              <a:ext uri="{FF2B5EF4-FFF2-40B4-BE49-F238E27FC236}">
                <a16:creationId xmlns:a16="http://schemas.microsoft.com/office/drawing/2014/main" id="{9A8D5870-24F2-DCB0-C358-3A248D48A2A7}"/>
              </a:ext>
            </a:extLst>
          </p:cNvPr>
          <p:cNvSpPr>
            <a:spLocks noGrp="1"/>
          </p:cNvSpPr>
          <p:nvPr>
            <p:ph type="body" idx="1"/>
          </p:nvPr>
        </p:nvSpPr>
        <p:spPr>
          <a:xfrm>
            <a:off x="914400" y="3886200"/>
            <a:ext cx="7008574" cy="1524000"/>
          </a:xfrm>
        </p:spPr>
        <p:txBody>
          <a:bodyPr>
            <a:normAutofit/>
          </a:bodyPr>
          <a:lstStyle/>
          <a:p>
            <a:r>
              <a:rPr lang="en-US" dirty="0"/>
              <a:t>The correct materials for all students before the term begins.</a:t>
            </a:r>
          </a:p>
        </p:txBody>
      </p:sp>
    </p:spTree>
    <p:extLst>
      <p:ext uri="{BB962C8B-B14F-4D97-AF65-F5344CB8AC3E}">
        <p14:creationId xmlns:p14="http://schemas.microsoft.com/office/powerpoint/2010/main" val="26803780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4177" y="2489200"/>
            <a:ext cx="7008574" cy="1296986"/>
          </a:xfrm>
        </p:spPr>
        <p:txBody>
          <a:bodyPr>
            <a:normAutofit/>
          </a:bodyPr>
          <a:lstStyle/>
          <a:p>
            <a:r>
              <a:rPr lang="en-US" dirty="0"/>
              <a:t>Course Materials</a:t>
            </a:r>
          </a:p>
        </p:txBody>
      </p:sp>
      <p:sp>
        <p:nvSpPr>
          <p:cNvPr id="5" name="Text Placeholder 4">
            <a:extLst>
              <a:ext uri="{FF2B5EF4-FFF2-40B4-BE49-F238E27FC236}">
                <a16:creationId xmlns:a16="http://schemas.microsoft.com/office/drawing/2014/main" id="{9A8D5870-24F2-DCB0-C358-3A248D48A2A7}"/>
              </a:ext>
            </a:extLst>
          </p:cNvPr>
          <p:cNvSpPr>
            <a:spLocks noGrp="1"/>
          </p:cNvSpPr>
          <p:nvPr>
            <p:ph type="body" idx="1"/>
          </p:nvPr>
        </p:nvSpPr>
        <p:spPr>
          <a:xfrm>
            <a:off x="914400" y="3886201"/>
            <a:ext cx="7008574" cy="1296987"/>
          </a:xfrm>
        </p:spPr>
        <p:txBody>
          <a:bodyPr/>
          <a:lstStyle/>
          <a:p>
            <a:r>
              <a:rPr lang="en-US" dirty="0"/>
              <a:t>It all starts with the Faculty Assignment</a:t>
            </a:r>
          </a:p>
        </p:txBody>
      </p:sp>
    </p:spTree>
    <p:extLst>
      <p:ext uri="{BB962C8B-B14F-4D97-AF65-F5344CB8AC3E}">
        <p14:creationId xmlns:p14="http://schemas.microsoft.com/office/powerpoint/2010/main" val="781581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Then the Adoption is Made</a:t>
            </a:r>
          </a:p>
        </p:txBody>
      </p:sp>
      <p:graphicFrame>
        <p:nvGraphicFramePr>
          <p:cNvPr id="3" name="Content Placeholder 2">
            <a:extLst>
              <a:ext uri="{FF2B5EF4-FFF2-40B4-BE49-F238E27FC236}">
                <a16:creationId xmlns:a16="http://schemas.microsoft.com/office/drawing/2014/main" id="{C7DFFBB5-E4FB-FDC1-D027-816C0BAF1EC5}"/>
              </a:ext>
            </a:extLst>
          </p:cNvPr>
          <p:cNvGraphicFramePr>
            <a:graphicFrameLocks noGrp="1"/>
          </p:cNvGraphicFramePr>
          <p:nvPr>
            <p:ph idx="1"/>
          </p:nvPr>
        </p:nvGraphicFramePr>
        <p:xfrm>
          <a:off x="1119189" y="1701800"/>
          <a:ext cx="10156825" cy="4470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210508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Adoption Formats &amp; Delivery</a:t>
            </a:r>
          </a:p>
        </p:txBody>
      </p:sp>
      <p:graphicFrame>
        <p:nvGraphicFramePr>
          <p:cNvPr id="3" name="Content Placeholder 2">
            <a:extLst>
              <a:ext uri="{FF2B5EF4-FFF2-40B4-BE49-F238E27FC236}">
                <a16:creationId xmlns:a16="http://schemas.microsoft.com/office/drawing/2014/main" id="{C7DFFBB5-E4FB-FDC1-D027-816C0BAF1EC5}"/>
              </a:ext>
            </a:extLst>
          </p:cNvPr>
          <p:cNvGraphicFramePr>
            <a:graphicFrameLocks noGrp="1"/>
          </p:cNvGraphicFramePr>
          <p:nvPr>
            <p:ph idx="1"/>
          </p:nvPr>
        </p:nvGraphicFramePr>
        <p:xfrm>
          <a:off x="1119189" y="1701800"/>
          <a:ext cx="10156825" cy="4470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847000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4177" y="2489200"/>
            <a:ext cx="7008574" cy="1296986"/>
          </a:xfrm>
        </p:spPr>
        <p:txBody>
          <a:bodyPr>
            <a:normAutofit fontScale="90000"/>
          </a:bodyPr>
          <a:lstStyle/>
          <a:p>
            <a:r>
              <a:rPr lang="en-US" dirty="0"/>
              <a:t>Common Learning Materials (CLM)</a:t>
            </a:r>
          </a:p>
        </p:txBody>
      </p:sp>
      <p:sp>
        <p:nvSpPr>
          <p:cNvPr id="5" name="Text Placeholder 4">
            <a:extLst>
              <a:ext uri="{FF2B5EF4-FFF2-40B4-BE49-F238E27FC236}">
                <a16:creationId xmlns:a16="http://schemas.microsoft.com/office/drawing/2014/main" id="{9A8D5870-24F2-DCB0-C358-3A248D48A2A7}"/>
              </a:ext>
            </a:extLst>
          </p:cNvPr>
          <p:cNvSpPr>
            <a:spLocks noGrp="1"/>
          </p:cNvSpPr>
          <p:nvPr>
            <p:ph type="body" idx="1"/>
          </p:nvPr>
        </p:nvSpPr>
        <p:spPr>
          <a:xfrm>
            <a:off x="914400" y="3886201"/>
            <a:ext cx="7008574" cy="1296987"/>
          </a:xfrm>
        </p:spPr>
        <p:txBody>
          <a:bodyPr/>
          <a:lstStyle/>
          <a:p>
            <a:endParaRPr lang="en-US" dirty="0"/>
          </a:p>
        </p:txBody>
      </p:sp>
    </p:spTree>
    <p:extLst>
      <p:ext uri="{BB962C8B-B14F-4D97-AF65-F5344CB8AC3E}">
        <p14:creationId xmlns:p14="http://schemas.microsoft.com/office/powerpoint/2010/main" val="25039328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Common Learning Materials List (CLM)</a:t>
            </a:r>
          </a:p>
        </p:txBody>
      </p:sp>
      <p:graphicFrame>
        <p:nvGraphicFramePr>
          <p:cNvPr id="3" name="Content Placeholder 2">
            <a:extLst>
              <a:ext uri="{FF2B5EF4-FFF2-40B4-BE49-F238E27FC236}">
                <a16:creationId xmlns:a16="http://schemas.microsoft.com/office/drawing/2014/main" id="{C7DFFBB5-E4FB-FDC1-D027-816C0BAF1EC5}"/>
              </a:ext>
            </a:extLst>
          </p:cNvPr>
          <p:cNvGraphicFramePr>
            <a:graphicFrameLocks noGrp="1"/>
          </p:cNvGraphicFramePr>
          <p:nvPr>
            <p:ph idx="1"/>
          </p:nvPr>
        </p:nvGraphicFramePr>
        <p:xfrm>
          <a:off x="1119189" y="1701800"/>
          <a:ext cx="10156825" cy="4470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016763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4177" y="2489200"/>
            <a:ext cx="7008574" cy="1296986"/>
          </a:xfrm>
        </p:spPr>
        <p:txBody>
          <a:bodyPr>
            <a:normAutofit/>
          </a:bodyPr>
          <a:lstStyle/>
          <a:p>
            <a:r>
              <a:rPr lang="en-US" dirty="0"/>
              <a:t>TCC Plus</a:t>
            </a:r>
          </a:p>
        </p:txBody>
      </p:sp>
      <p:sp>
        <p:nvSpPr>
          <p:cNvPr id="5" name="Text Placeholder 4">
            <a:extLst>
              <a:ext uri="{FF2B5EF4-FFF2-40B4-BE49-F238E27FC236}">
                <a16:creationId xmlns:a16="http://schemas.microsoft.com/office/drawing/2014/main" id="{9A8D5870-24F2-DCB0-C358-3A248D48A2A7}"/>
              </a:ext>
            </a:extLst>
          </p:cNvPr>
          <p:cNvSpPr>
            <a:spLocks noGrp="1"/>
          </p:cNvSpPr>
          <p:nvPr>
            <p:ph type="body" idx="1"/>
          </p:nvPr>
        </p:nvSpPr>
        <p:spPr>
          <a:xfrm>
            <a:off x="914400" y="3886201"/>
            <a:ext cx="7008574" cy="1296987"/>
          </a:xfrm>
        </p:spPr>
        <p:txBody>
          <a:bodyPr>
            <a:normAutofit lnSpcReduction="10000"/>
          </a:bodyPr>
          <a:lstStyle/>
          <a:p>
            <a:r>
              <a:rPr lang="en-US" dirty="0"/>
              <a:t>Delivery of Course Materials through the LMS to All Students in the Course “Inclusive Access”</a:t>
            </a:r>
          </a:p>
        </p:txBody>
      </p:sp>
    </p:spTree>
    <p:extLst>
      <p:ext uri="{BB962C8B-B14F-4D97-AF65-F5344CB8AC3E}">
        <p14:creationId xmlns:p14="http://schemas.microsoft.com/office/powerpoint/2010/main" val="13145927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TCC Plus – Steps to Success</a:t>
            </a:r>
          </a:p>
        </p:txBody>
      </p:sp>
      <p:graphicFrame>
        <p:nvGraphicFramePr>
          <p:cNvPr id="3" name="Content Placeholder 2">
            <a:extLst>
              <a:ext uri="{FF2B5EF4-FFF2-40B4-BE49-F238E27FC236}">
                <a16:creationId xmlns:a16="http://schemas.microsoft.com/office/drawing/2014/main" id="{C7DFFBB5-E4FB-FDC1-D027-816C0BAF1EC5}"/>
              </a:ext>
            </a:extLst>
          </p:cNvPr>
          <p:cNvGraphicFramePr>
            <a:graphicFrameLocks noGrp="1"/>
          </p:cNvGraphicFramePr>
          <p:nvPr>
            <p:ph idx="1"/>
          </p:nvPr>
        </p:nvGraphicFramePr>
        <p:xfrm>
          <a:off x="1119189" y="1701800"/>
          <a:ext cx="10156825" cy="4470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989717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4177" y="2489200"/>
            <a:ext cx="7008574" cy="1296986"/>
          </a:xfrm>
        </p:spPr>
        <p:txBody>
          <a:bodyPr>
            <a:normAutofit/>
          </a:bodyPr>
          <a:lstStyle/>
          <a:p>
            <a:r>
              <a:rPr lang="en-US" dirty="0"/>
              <a:t>AIP Dashboards</a:t>
            </a:r>
          </a:p>
        </p:txBody>
      </p:sp>
      <p:sp>
        <p:nvSpPr>
          <p:cNvPr id="5" name="Text Placeholder 4">
            <a:extLst>
              <a:ext uri="{FF2B5EF4-FFF2-40B4-BE49-F238E27FC236}">
                <a16:creationId xmlns:a16="http://schemas.microsoft.com/office/drawing/2014/main" id="{9A8D5870-24F2-DCB0-C358-3A248D48A2A7}"/>
              </a:ext>
            </a:extLst>
          </p:cNvPr>
          <p:cNvSpPr>
            <a:spLocks noGrp="1"/>
          </p:cNvSpPr>
          <p:nvPr>
            <p:ph type="body" idx="1"/>
          </p:nvPr>
        </p:nvSpPr>
        <p:spPr>
          <a:xfrm>
            <a:off x="914400" y="3886201"/>
            <a:ext cx="7008574" cy="1296987"/>
          </a:xfrm>
        </p:spPr>
        <p:txBody>
          <a:bodyPr/>
          <a:lstStyle/>
          <a:p>
            <a:r>
              <a:rPr lang="en-US" dirty="0"/>
              <a:t>Leverage Reporting to Determine Course Material Needs</a:t>
            </a:r>
          </a:p>
        </p:txBody>
      </p:sp>
    </p:spTree>
    <p:extLst>
      <p:ext uri="{BB962C8B-B14F-4D97-AF65-F5344CB8AC3E}">
        <p14:creationId xmlns:p14="http://schemas.microsoft.com/office/powerpoint/2010/main" val="6346713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BE5BF-9922-45FB-8F3F-4446D40A051B}"/>
              </a:ext>
            </a:extLst>
          </p:cNvPr>
          <p:cNvSpPr>
            <a:spLocks noGrp="1"/>
          </p:cNvSpPr>
          <p:nvPr>
            <p:ph type="ctrTitle"/>
          </p:nvPr>
        </p:nvSpPr>
        <p:spPr>
          <a:xfrm>
            <a:off x="4276795" y="2927528"/>
            <a:ext cx="7077456" cy="1243584"/>
          </a:xfrm>
        </p:spPr>
        <p:txBody>
          <a:bodyPr/>
          <a:lstStyle/>
          <a:p>
            <a:r>
              <a:rPr lang="en-US" sz="3600" dirty="0"/>
              <a:t>Advising &amp; Counseling Center</a:t>
            </a:r>
          </a:p>
        </p:txBody>
      </p:sp>
      <p:sp>
        <p:nvSpPr>
          <p:cNvPr id="3" name="Subtitle 2">
            <a:extLst>
              <a:ext uri="{FF2B5EF4-FFF2-40B4-BE49-F238E27FC236}">
                <a16:creationId xmlns:a16="http://schemas.microsoft.com/office/drawing/2014/main" id="{0D537F64-4C96-4AA8-BB21-E8053A3186DD}"/>
              </a:ext>
            </a:extLst>
          </p:cNvPr>
          <p:cNvSpPr>
            <a:spLocks noGrp="1"/>
          </p:cNvSpPr>
          <p:nvPr>
            <p:ph type="subTitle" idx="1"/>
          </p:nvPr>
        </p:nvSpPr>
        <p:spPr>
          <a:xfrm>
            <a:off x="4281544" y="4097424"/>
            <a:ext cx="8170433" cy="1528825"/>
          </a:xfrm>
        </p:spPr>
        <p:txBody>
          <a:bodyPr>
            <a:noAutofit/>
          </a:bodyPr>
          <a:lstStyle/>
          <a:p>
            <a:pPr marL="0" indent="0">
              <a:buNone/>
            </a:pPr>
            <a:r>
              <a:rPr lang="en-US" b="1" dirty="0">
                <a:solidFill>
                  <a:schemeClr val="accent5">
                    <a:lumMod val="60000"/>
                    <a:lumOff val="40000"/>
                  </a:schemeClr>
                </a:solidFill>
                <a:latin typeface="+mj-lt"/>
                <a:cs typeface="Calibri Light" panose="020F0302020204030204" pitchFamily="34" charset="0"/>
              </a:rPr>
              <a:t>Andrew </a:t>
            </a:r>
            <a:r>
              <a:rPr lang="en-US" b="1" dirty="0" err="1">
                <a:solidFill>
                  <a:schemeClr val="accent5">
                    <a:lumMod val="60000"/>
                    <a:lumOff val="40000"/>
                  </a:schemeClr>
                </a:solidFill>
                <a:latin typeface="+mj-lt"/>
                <a:cs typeface="Calibri Light" panose="020F0302020204030204" pitchFamily="34" charset="0"/>
              </a:rPr>
              <a:t>Hill,</a:t>
            </a:r>
            <a:r>
              <a:rPr lang="en-US" b="1" dirty="0">
                <a:solidFill>
                  <a:schemeClr val="accent5">
                    <a:lumMod val="60000"/>
                    <a:lumOff val="40000"/>
                  </a:schemeClr>
                </a:solidFill>
                <a:latin typeface="+mj-lt"/>
                <a:cs typeface="Calibri Light" panose="020F0302020204030204" pitchFamily="34" charset="0"/>
              </a:rPr>
              <a:t> MA, LPC</a:t>
            </a:r>
          </a:p>
          <a:p>
            <a:pPr marL="0" marR="0" fontAlgn="base">
              <a:spcBef>
                <a:spcPts val="0"/>
              </a:spcBef>
              <a:spcAft>
                <a:spcPts val="0"/>
              </a:spcAft>
            </a:pPr>
            <a:r>
              <a:rPr lang="en-US" dirty="0">
                <a:effectLst/>
                <a:latin typeface="+mj-lt"/>
                <a:ea typeface="Times New Roman" panose="02020603050405020304" pitchFamily="18" charset="0"/>
                <a:cs typeface="Times New Roman" panose="02020603050405020304" pitchFamily="18" charset="0"/>
              </a:rPr>
              <a:t>Director Advising and Counseling Center</a:t>
            </a:r>
          </a:p>
          <a:p>
            <a:pPr marL="0" marR="0" fontAlgn="base">
              <a:spcBef>
                <a:spcPts val="0"/>
              </a:spcBef>
              <a:spcAft>
                <a:spcPts val="0"/>
              </a:spcAft>
            </a:pPr>
            <a:r>
              <a:rPr lang="en-US" dirty="0">
                <a:effectLst/>
                <a:latin typeface="+mj-lt"/>
                <a:ea typeface="Times New Roman" panose="02020603050405020304" pitchFamily="18" charset="0"/>
                <a:cs typeface="Times New Roman" panose="02020603050405020304" pitchFamily="18" charset="0"/>
              </a:rPr>
              <a:t>Office: 817 515 4742 | </a:t>
            </a:r>
            <a:r>
              <a:rPr lang="en-US" u="sng" dirty="0">
                <a:effectLst/>
                <a:latin typeface="+mj-lt"/>
                <a:ea typeface="Times New Roman" panose="02020603050405020304" pitchFamily="18" charset="0"/>
                <a:cs typeface="Times New Roman" panose="02020603050405020304" pitchFamily="18" charset="0"/>
              </a:rPr>
              <a:t>andrew.hill2@tccd.edu</a:t>
            </a:r>
            <a:endParaRPr lang="en-US" dirty="0">
              <a:latin typeface="+mj-lt"/>
            </a:endParaRPr>
          </a:p>
        </p:txBody>
      </p:sp>
      <p:pic>
        <p:nvPicPr>
          <p:cNvPr id="4" name="Picture 3" descr="Toro - Tarrant County College">
            <a:extLst>
              <a:ext uri="{FF2B5EF4-FFF2-40B4-BE49-F238E27FC236}">
                <a16:creationId xmlns:a16="http://schemas.microsoft.com/office/drawing/2014/main" id="{7E218FCD-FB92-4F51-9207-EDE84DBFCE1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6137" y="3423738"/>
            <a:ext cx="4142105" cy="3434262"/>
          </a:xfrm>
          <a:prstGeom prst="rect">
            <a:avLst/>
          </a:prstGeom>
          <a:noFill/>
          <a:ln>
            <a:noFill/>
          </a:ln>
        </p:spPr>
      </p:pic>
    </p:spTree>
    <p:extLst>
      <p:ext uri="{BB962C8B-B14F-4D97-AF65-F5344CB8AC3E}">
        <p14:creationId xmlns:p14="http://schemas.microsoft.com/office/powerpoint/2010/main" val="3946934594"/>
      </p:ext>
    </p:extLst>
  </p:cSld>
  <p:clrMapOvr>
    <a:masterClrMapping/>
  </p:clrMapOvr>
  <p:transition spd="slow">
    <p:wip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Adoption Insights Portal (AIP)</a:t>
            </a:r>
          </a:p>
        </p:txBody>
      </p:sp>
      <p:graphicFrame>
        <p:nvGraphicFramePr>
          <p:cNvPr id="3" name="Content Placeholder 2">
            <a:extLst>
              <a:ext uri="{FF2B5EF4-FFF2-40B4-BE49-F238E27FC236}">
                <a16:creationId xmlns:a16="http://schemas.microsoft.com/office/drawing/2014/main" id="{C7DFFBB5-E4FB-FDC1-D027-816C0BAF1EC5}"/>
              </a:ext>
            </a:extLst>
          </p:cNvPr>
          <p:cNvGraphicFramePr>
            <a:graphicFrameLocks noGrp="1"/>
          </p:cNvGraphicFramePr>
          <p:nvPr>
            <p:ph idx="1"/>
          </p:nvPr>
        </p:nvGraphicFramePr>
        <p:xfrm>
          <a:off x="1119189" y="1701800"/>
          <a:ext cx="10156825" cy="4470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635513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118659" y="76200"/>
            <a:ext cx="10157354" cy="1397000"/>
          </a:xfrm>
        </p:spPr>
        <p:txBody>
          <a:bodyPr/>
          <a:lstStyle/>
          <a:p>
            <a:r>
              <a:rPr lang="en-US" dirty="0"/>
              <a:t>Dashboards – Run CWOB</a:t>
            </a:r>
          </a:p>
        </p:txBody>
      </p:sp>
      <p:graphicFrame>
        <p:nvGraphicFramePr>
          <p:cNvPr id="3" name="Content Placeholder 2">
            <a:extLst>
              <a:ext uri="{FF2B5EF4-FFF2-40B4-BE49-F238E27FC236}">
                <a16:creationId xmlns:a16="http://schemas.microsoft.com/office/drawing/2014/main" id="{C7DFFBB5-E4FB-FDC1-D027-816C0BAF1EC5}"/>
              </a:ext>
            </a:extLst>
          </p:cNvPr>
          <p:cNvGraphicFramePr>
            <a:graphicFrameLocks noGrp="1"/>
          </p:cNvGraphicFramePr>
          <p:nvPr>
            <p:ph idx="1"/>
          </p:nvPr>
        </p:nvGraphicFramePr>
        <p:xfrm>
          <a:off x="1119189" y="1701800"/>
          <a:ext cx="10156825" cy="4470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Graphical user interface, chart&#10;&#10;Description automatically generated">
            <a:extLst>
              <a:ext uri="{FF2B5EF4-FFF2-40B4-BE49-F238E27FC236}">
                <a16:creationId xmlns:a16="http://schemas.microsoft.com/office/drawing/2014/main" id="{1F505079-45B5-52F7-C85F-01E7DB2ECD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9200" y="1701800"/>
            <a:ext cx="9371012" cy="4384510"/>
          </a:xfrm>
          <a:prstGeom prst="rect">
            <a:avLst/>
          </a:prstGeom>
        </p:spPr>
      </p:pic>
      <p:sp>
        <p:nvSpPr>
          <p:cNvPr id="5" name="Arrow: Right 4">
            <a:extLst>
              <a:ext uri="{FF2B5EF4-FFF2-40B4-BE49-F238E27FC236}">
                <a16:creationId xmlns:a16="http://schemas.microsoft.com/office/drawing/2014/main" id="{68CAB9AB-F142-D336-2E65-D4727E7B84CF}"/>
              </a:ext>
            </a:extLst>
          </p:cNvPr>
          <p:cNvSpPr/>
          <p:nvPr/>
        </p:nvSpPr>
        <p:spPr>
          <a:xfrm rot="18989580">
            <a:off x="5181600" y="3048000"/>
            <a:ext cx="609600" cy="3810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41749390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118659" y="76200"/>
            <a:ext cx="10157354" cy="1397000"/>
          </a:xfrm>
        </p:spPr>
        <p:txBody>
          <a:bodyPr/>
          <a:lstStyle/>
          <a:p>
            <a:r>
              <a:rPr lang="en-US" dirty="0"/>
              <a:t>Dashboards – Run Adoption Reports</a:t>
            </a:r>
          </a:p>
        </p:txBody>
      </p:sp>
      <p:graphicFrame>
        <p:nvGraphicFramePr>
          <p:cNvPr id="3" name="Content Placeholder 2">
            <a:extLst>
              <a:ext uri="{FF2B5EF4-FFF2-40B4-BE49-F238E27FC236}">
                <a16:creationId xmlns:a16="http://schemas.microsoft.com/office/drawing/2014/main" id="{C7DFFBB5-E4FB-FDC1-D027-816C0BAF1EC5}"/>
              </a:ext>
            </a:extLst>
          </p:cNvPr>
          <p:cNvGraphicFramePr>
            <a:graphicFrameLocks noGrp="1"/>
          </p:cNvGraphicFramePr>
          <p:nvPr>
            <p:ph idx="1"/>
          </p:nvPr>
        </p:nvGraphicFramePr>
        <p:xfrm>
          <a:off x="1119189" y="1701800"/>
          <a:ext cx="10156825" cy="4470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1F505079-45B5-52F7-C85F-01E7DB2ECD9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219200" y="2433573"/>
            <a:ext cx="9371012" cy="2920964"/>
          </a:xfrm>
          <a:prstGeom prst="rect">
            <a:avLst/>
          </a:prstGeom>
        </p:spPr>
      </p:pic>
      <p:sp>
        <p:nvSpPr>
          <p:cNvPr id="5" name="Arrow: Right 4">
            <a:extLst>
              <a:ext uri="{FF2B5EF4-FFF2-40B4-BE49-F238E27FC236}">
                <a16:creationId xmlns:a16="http://schemas.microsoft.com/office/drawing/2014/main" id="{9B5FF5D2-642E-34D1-6B4A-10929955E154}"/>
              </a:ext>
            </a:extLst>
          </p:cNvPr>
          <p:cNvSpPr/>
          <p:nvPr/>
        </p:nvSpPr>
        <p:spPr>
          <a:xfrm rot="18989580">
            <a:off x="9923879" y="4617695"/>
            <a:ext cx="609600" cy="3810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20661876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118659" y="76200"/>
            <a:ext cx="10157354" cy="1397000"/>
          </a:xfrm>
        </p:spPr>
        <p:txBody>
          <a:bodyPr/>
          <a:lstStyle/>
          <a:p>
            <a:r>
              <a:rPr lang="en-US" dirty="0"/>
              <a:t>Dashboards – Review for DE Sections</a:t>
            </a:r>
          </a:p>
        </p:txBody>
      </p:sp>
      <p:graphicFrame>
        <p:nvGraphicFramePr>
          <p:cNvPr id="3" name="Content Placeholder 2">
            <a:extLst>
              <a:ext uri="{FF2B5EF4-FFF2-40B4-BE49-F238E27FC236}">
                <a16:creationId xmlns:a16="http://schemas.microsoft.com/office/drawing/2014/main" id="{C7DFFBB5-E4FB-FDC1-D027-816C0BAF1EC5}"/>
              </a:ext>
            </a:extLst>
          </p:cNvPr>
          <p:cNvGraphicFramePr>
            <a:graphicFrameLocks noGrp="1"/>
          </p:cNvGraphicFramePr>
          <p:nvPr>
            <p:ph idx="1"/>
          </p:nvPr>
        </p:nvGraphicFramePr>
        <p:xfrm>
          <a:off x="1119189" y="1701800"/>
          <a:ext cx="10156825" cy="4470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1F505079-45B5-52F7-C85F-01E7DB2ECD9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295401" y="1473200"/>
            <a:ext cx="7848599" cy="4561661"/>
          </a:xfrm>
          <a:prstGeom prst="rect">
            <a:avLst/>
          </a:prstGeom>
        </p:spPr>
      </p:pic>
    </p:spTree>
    <p:extLst>
      <p:ext uri="{BB962C8B-B14F-4D97-AF65-F5344CB8AC3E}">
        <p14:creationId xmlns:p14="http://schemas.microsoft.com/office/powerpoint/2010/main" val="33453652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Steps to Obtain DE Course Materials</a:t>
            </a:r>
          </a:p>
        </p:txBody>
      </p:sp>
      <p:graphicFrame>
        <p:nvGraphicFramePr>
          <p:cNvPr id="3" name="Content Placeholder 2">
            <a:extLst>
              <a:ext uri="{FF2B5EF4-FFF2-40B4-BE49-F238E27FC236}">
                <a16:creationId xmlns:a16="http://schemas.microsoft.com/office/drawing/2014/main" id="{C7DFFBB5-E4FB-FDC1-D027-816C0BAF1EC5}"/>
              </a:ext>
            </a:extLst>
          </p:cNvPr>
          <p:cNvGraphicFramePr>
            <a:graphicFrameLocks noGrp="1"/>
          </p:cNvGraphicFramePr>
          <p:nvPr>
            <p:ph idx="1"/>
          </p:nvPr>
        </p:nvGraphicFramePr>
        <p:xfrm>
          <a:off x="1119189" y="1701800"/>
          <a:ext cx="10156825" cy="4470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140820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008574" cy="1296986"/>
          </a:xfrm>
        </p:spPr>
        <p:txBody>
          <a:bodyPr>
            <a:normAutofit/>
          </a:bodyPr>
          <a:lstStyle/>
          <a:p>
            <a:r>
              <a:rPr lang="en-US" dirty="0"/>
              <a:t>Resources:</a:t>
            </a:r>
          </a:p>
        </p:txBody>
      </p:sp>
      <p:sp>
        <p:nvSpPr>
          <p:cNvPr id="5" name="Text Placeholder 4">
            <a:extLst>
              <a:ext uri="{FF2B5EF4-FFF2-40B4-BE49-F238E27FC236}">
                <a16:creationId xmlns:a16="http://schemas.microsoft.com/office/drawing/2014/main" id="{9A8D5870-24F2-DCB0-C358-3A248D48A2A7}"/>
              </a:ext>
            </a:extLst>
          </p:cNvPr>
          <p:cNvSpPr>
            <a:spLocks noGrp="1"/>
          </p:cNvSpPr>
          <p:nvPr>
            <p:ph type="body" idx="1"/>
          </p:nvPr>
        </p:nvSpPr>
        <p:spPr>
          <a:xfrm>
            <a:off x="914400" y="990600"/>
            <a:ext cx="7008574" cy="5638800"/>
          </a:xfrm>
        </p:spPr>
        <p:txBody>
          <a:bodyPr>
            <a:normAutofit/>
          </a:bodyPr>
          <a:lstStyle/>
          <a:p>
            <a:r>
              <a:rPr lang="en-US" sz="2400" dirty="0"/>
              <a:t>Student Learning Materials</a:t>
            </a:r>
          </a:p>
          <a:p>
            <a:pPr marL="952393" lvl="1" indent="-342900">
              <a:buFont typeface="Arial" panose="020B0604020202020204" pitchFamily="34" charset="0"/>
              <a:buChar char="•"/>
            </a:pPr>
            <a:r>
              <a:rPr lang="en-US" sz="1600" dirty="0"/>
              <a:t>slm@tccd.edu</a:t>
            </a:r>
          </a:p>
          <a:p>
            <a:r>
              <a:rPr lang="en-US" sz="2400" dirty="0"/>
              <a:t>Adoptions Insight Portal (AIP)</a:t>
            </a:r>
          </a:p>
          <a:p>
            <a:pPr marL="1066693" lvl="1" indent="-457200">
              <a:buFont typeface="Arial" panose="020B0604020202020204" pitchFamily="34" charset="0"/>
              <a:buChar char="•"/>
            </a:pPr>
            <a:r>
              <a:rPr lang="en-US" sz="1600" dirty="0" err="1"/>
              <a:t>InsideTCC</a:t>
            </a:r>
            <a:endParaRPr lang="en-US" sz="1600" dirty="0"/>
          </a:p>
          <a:p>
            <a:pPr marL="1066693" lvl="1" indent="-457200">
              <a:buFont typeface="Arial" panose="020B0604020202020204" pitchFamily="34" charset="0"/>
              <a:buChar char="•"/>
            </a:pPr>
            <a:r>
              <a:rPr lang="en-US" sz="1600" dirty="0"/>
              <a:t>Faculty Resources</a:t>
            </a:r>
          </a:p>
          <a:p>
            <a:r>
              <a:rPr lang="en-US" sz="2400" dirty="0"/>
              <a:t>Bookstore Website</a:t>
            </a:r>
          </a:p>
          <a:p>
            <a:pPr marL="952393" lvl="1" indent="-342900">
              <a:buFont typeface="Arial" panose="020B0604020202020204" pitchFamily="34" charset="0"/>
              <a:buChar char="•"/>
            </a:pPr>
            <a:r>
              <a:rPr lang="en-US" sz="1600" dirty="0"/>
              <a:t>Tccd.bncollege.com</a:t>
            </a:r>
          </a:p>
          <a:p>
            <a:r>
              <a:rPr lang="en-US" sz="2400" dirty="0"/>
              <a:t>TCCD B&amp;N Bookstores:</a:t>
            </a:r>
          </a:p>
          <a:p>
            <a:pPr marL="1066693" lvl="1" indent="-457200">
              <a:buFont typeface="Arial" panose="020B0604020202020204" pitchFamily="34" charset="0"/>
              <a:buChar char="•"/>
            </a:pPr>
            <a:r>
              <a:rPr lang="en-US" sz="1600" dirty="0"/>
              <a:t>South/Connect	</a:t>
            </a:r>
            <a:r>
              <a:rPr lang="en-US" sz="1600" dirty="0">
                <a:hlinkClick r:id="rId3"/>
              </a:rPr>
              <a:t>sm8242@bncollege.com</a:t>
            </a:r>
            <a:endParaRPr lang="en-US" sz="1600" dirty="0"/>
          </a:p>
          <a:p>
            <a:pPr marL="1066693" lvl="1" indent="-457200">
              <a:buFont typeface="Arial" panose="020B0604020202020204" pitchFamily="34" charset="0"/>
              <a:buChar char="•"/>
            </a:pPr>
            <a:r>
              <a:rPr lang="en-US" sz="1600" dirty="0"/>
              <a:t>Trinity River		</a:t>
            </a:r>
            <a:r>
              <a:rPr lang="en-US" sz="1600" dirty="0">
                <a:hlinkClick r:id="rId4"/>
              </a:rPr>
              <a:t>sm8243@bncollege.com</a:t>
            </a:r>
            <a:endParaRPr lang="en-US" sz="1600" dirty="0"/>
          </a:p>
          <a:p>
            <a:pPr marL="1066693" lvl="1" indent="-457200">
              <a:buFont typeface="Arial" panose="020B0604020202020204" pitchFamily="34" charset="0"/>
              <a:buChar char="•"/>
            </a:pPr>
            <a:r>
              <a:rPr lang="en-US" sz="1600" dirty="0"/>
              <a:t>Northwest 		</a:t>
            </a:r>
            <a:r>
              <a:rPr lang="en-US" sz="1600" dirty="0">
                <a:hlinkClick r:id="rId5"/>
              </a:rPr>
              <a:t>sm8244@bncollege.com</a:t>
            </a:r>
            <a:endParaRPr lang="en-US" sz="1600" dirty="0"/>
          </a:p>
          <a:p>
            <a:pPr marL="1066693" lvl="1" indent="-457200">
              <a:buFont typeface="Arial" panose="020B0604020202020204" pitchFamily="34" charset="0"/>
              <a:buChar char="•"/>
            </a:pPr>
            <a:r>
              <a:rPr lang="en-US" sz="1600" dirty="0"/>
              <a:t>Northeast 		</a:t>
            </a:r>
            <a:r>
              <a:rPr lang="en-US" sz="1600" dirty="0">
                <a:hlinkClick r:id="rId6"/>
              </a:rPr>
              <a:t>sm8240@bncollege.com</a:t>
            </a:r>
            <a:endParaRPr lang="en-US" sz="1600" dirty="0"/>
          </a:p>
          <a:p>
            <a:pPr marL="1066693" lvl="1" indent="-457200">
              <a:buFont typeface="Arial" panose="020B0604020202020204" pitchFamily="34" charset="0"/>
              <a:buChar char="•"/>
            </a:pPr>
            <a:r>
              <a:rPr lang="en-US" sz="1600" dirty="0"/>
              <a:t>Southeast 		</a:t>
            </a:r>
            <a:r>
              <a:rPr lang="en-US" sz="1600" dirty="0">
                <a:hlinkClick r:id="rId7"/>
              </a:rPr>
              <a:t>sm8241@bncollege.com</a:t>
            </a:r>
            <a:endParaRPr lang="en-US" sz="1600" dirty="0"/>
          </a:p>
          <a:p>
            <a:endParaRPr lang="en-US" dirty="0"/>
          </a:p>
        </p:txBody>
      </p:sp>
    </p:spTree>
    <p:extLst>
      <p:ext uri="{BB962C8B-B14F-4D97-AF65-F5344CB8AC3E}">
        <p14:creationId xmlns:p14="http://schemas.microsoft.com/office/powerpoint/2010/main" val="19976979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Thank you</a:t>
            </a:r>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5154075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FFC36AF-DC2D-42D2-BE6D-993EE0803673}"/>
              </a:ext>
            </a:extLst>
          </p:cNvPr>
          <p:cNvSpPr>
            <a:spLocks noGrp="1"/>
          </p:cNvSpPr>
          <p:nvPr>
            <p:ph type="title"/>
          </p:nvPr>
        </p:nvSpPr>
        <p:spPr>
          <a:xfrm>
            <a:off x="444500" y="542925"/>
            <a:ext cx="11214100" cy="535531"/>
          </a:xfrm>
        </p:spPr>
        <p:txBody>
          <a:bodyPr/>
          <a:lstStyle/>
          <a:p>
            <a:r>
              <a:rPr lang="en-US" sz="3200" dirty="0"/>
              <a:t>First-Time-In-College Center</a:t>
            </a:r>
            <a:endParaRPr lang="en-US" dirty="0"/>
          </a:p>
        </p:txBody>
      </p:sp>
      <p:sp>
        <p:nvSpPr>
          <p:cNvPr id="9" name="Slide Number Placeholder 2">
            <a:extLst>
              <a:ext uri="{FF2B5EF4-FFF2-40B4-BE49-F238E27FC236}">
                <a16:creationId xmlns:a16="http://schemas.microsoft.com/office/drawing/2014/main" id="{13061D8F-8463-4FBE-9B87-2DA422D2097C}"/>
              </a:ext>
            </a:extLst>
          </p:cNvPr>
          <p:cNvSpPr>
            <a:spLocks noGrp="1"/>
          </p:cNvSpPr>
          <p:nvPr>
            <p:ph type="sldNum" sz="quarter" idx="12"/>
          </p:nvPr>
        </p:nvSpPr>
        <p:spPr>
          <a:xfrm>
            <a:off x="11252200" y="6315075"/>
            <a:ext cx="406400" cy="365125"/>
          </a:xfrm>
        </p:spPr>
        <p:txBody>
          <a:bodyPr/>
          <a:lstStyle/>
          <a:p>
            <a:pPr>
              <a:spcAft>
                <a:spcPts val="600"/>
              </a:spcAft>
            </a:pPr>
            <a:fld id="{C263D6C4-4840-40CC-AC84-17E24B3B7BDE}" type="slidenum">
              <a:rPr lang="en-US" noProof="0" smtClean="0"/>
              <a:pPr>
                <a:spcAft>
                  <a:spcPts val="600"/>
                </a:spcAft>
              </a:pPr>
              <a:t>8</a:t>
            </a:fld>
            <a:endParaRPr lang="en-US" noProof="0"/>
          </a:p>
        </p:txBody>
      </p:sp>
      <p:pic>
        <p:nvPicPr>
          <p:cNvPr id="2" name="Picture 1">
            <a:extLst>
              <a:ext uri="{FF2B5EF4-FFF2-40B4-BE49-F238E27FC236}">
                <a16:creationId xmlns:a16="http://schemas.microsoft.com/office/drawing/2014/main" id="{1F813AB7-EB96-44A9-8B6A-CAF91EEAB442}"/>
              </a:ext>
            </a:extLst>
          </p:cNvPr>
          <p:cNvPicPr>
            <a:picLocks noChangeAspect="1"/>
          </p:cNvPicPr>
          <p:nvPr/>
        </p:nvPicPr>
        <p:blipFill>
          <a:blip r:embed="rId3"/>
          <a:stretch>
            <a:fillRect/>
          </a:stretch>
        </p:blipFill>
        <p:spPr>
          <a:xfrm>
            <a:off x="1154413" y="1517715"/>
            <a:ext cx="3762341" cy="4659248"/>
          </a:xfrm>
          <a:prstGeom prst="rect">
            <a:avLst/>
          </a:prstGeom>
          <a:noFill/>
        </p:spPr>
      </p:pic>
      <p:sp>
        <p:nvSpPr>
          <p:cNvPr id="11" name="Content Placeholder 4">
            <a:extLst>
              <a:ext uri="{FF2B5EF4-FFF2-40B4-BE49-F238E27FC236}">
                <a16:creationId xmlns:a16="http://schemas.microsoft.com/office/drawing/2014/main" id="{A43570B0-08D0-4B7A-943C-67722BE1EAA9}"/>
              </a:ext>
            </a:extLst>
          </p:cNvPr>
          <p:cNvSpPr>
            <a:spLocks noGrp="1"/>
          </p:cNvSpPr>
          <p:nvPr>
            <p:ph sz="half" idx="2"/>
          </p:nvPr>
        </p:nvSpPr>
        <p:spPr>
          <a:xfrm>
            <a:off x="6474163" y="2133599"/>
            <a:ext cx="5184437" cy="4043363"/>
          </a:xfrm>
        </p:spPr>
        <p:txBody>
          <a:bodyPr/>
          <a:lstStyle/>
          <a:p>
            <a:pPr algn="l">
              <a:buFont typeface="Arial" panose="020B0604020202020204" pitchFamily="34" charset="0"/>
              <a:buChar char="•"/>
            </a:pPr>
            <a:r>
              <a:rPr lang="en-US" sz="1800" b="0" i="0" dirty="0">
                <a:effectLst/>
                <a:latin typeface="Arial" panose="020B0604020202020204" pitchFamily="34" charset="0"/>
                <a:cs typeface="Arial" panose="020B0604020202020204" pitchFamily="34" charset="0"/>
              </a:rPr>
              <a:t>Review FTIC requirements</a:t>
            </a:r>
          </a:p>
          <a:p>
            <a:pPr algn="l">
              <a:buFont typeface="Arial" panose="020B0604020202020204" pitchFamily="34" charset="0"/>
              <a:buChar char="•"/>
            </a:pPr>
            <a:r>
              <a:rPr lang="en-US" sz="1800" b="0" i="0" dirty="0">
                <a:effectLst/>
                <a:latin typeface="Arial" panose="020B0604020202020204" pitchFamily="34" charset="0"/>
                <a:cs typeface="Arial" panose="020B0604020202020204" pitchFamily="34" charset="0"/>
              </a:rPr>
              <a:t>Complete the Pre-Assessment Activity (PAA)</a:t>
            </a:r>
          </a:p>
          <a:p>
            <a:pPr algn="l">
              <a:buFont typeface="Arial" panose="020B0604020202020204" pitchFamily="34" charset="0"/>
              <a:buChar char="•"/>
            </a:pPr>
            <a:r>
              <a:rPr lang="en-US" sz="1800" b="0" i="0" dirty="0">
                <a:effectLst/>
                <a:latin typeface="Arial" panose="020B0604020202020204" pitchFamily="34" charset="0"/>
                <a:cs typeface="Arial" panose="020B0604020202020204" pitchFamily="34" charset="0"/>
              </a:rPr>
              <a:t>Obtain a TSI Assessment referral</a:t>
            </a:r>
          </a:p>
          <a:p>
            <a:pPr algn="l">
              <a:buFont typeface="Arial" panose="020B0604020202020204" pitchFamily="34" charset="0"/>
              <a:buChar char="•"/>
            </a:pPr>
            <a:r>
              <a:rPr lang="en-US" sz="1800" b="0" i="0" dirty="0">
                <a:effectLst/>
                <a:latin typeface="Arial" panose="020B0604020202020204" pitchFamily="34" charset="0"/>
                <a:cs typeface="Arial" panose="020B0604020202020204" pitchFamily="34" charset="0"/>
              </a:rPr>
              <a:t>Set up your WebAdvisor and TCC email accounts</a:t>
            </a:r>
          </a:p>
          <a:p>
            <a:pPr algn="l">
              <a:buFont typeface="Arial" panose="020B0604020202020204" pitchFamily="34" charset="0"/>
              <a:buChar char="•"/>
            </a:pPr>
            <a:r>
              <a:rPr lang="en-US" sz="1800" b="0" i="0" dirty="0">
                <a:effectLst/>
                <a:latin typeface="Arial" panose="020B0604020202020204" pitchFamily="34" charset="0"/>
                <a:cs typeface="Arial" panose="020B0604020202020204" pitchFamily="34" charset="0"/>
              </a:rPr>
              <a:t>Create a MyPlan referral (if your major is undecided)</a:t>
            </a:r>
          </a:p>
          <a:p>
            <a:pPr algn="l">
              <a:buFont typeface="Arial" panose="020B0604020202020204" pitchFamily="34" charset="0"/>
              <a:buChar char="•"/>
            </a:pPr>
            <a:r>
              <a:rPr lang="en-US" sz="1800" b="0" i="0" dirty="0">
                <a:effectLst/>
                <a:latin typeface="Arial" panose="020B0604020202020204" pitchFamily="34" charset="0"/>
                <a:cs typeface="Arial" panose="020B0604020202020204" pitchFamily="34" charset="0"/>
              </a:rPr>
              <a:t>Take the Online Readiness Test (if you’re enrolling in any online courses)</a:t>
            </a:r>
            <a:endParaRPr lang="en-US" sz="1800" dirty="0">
              <a:latin typeface="Arial" panose="020B0604020202020204" pitchFamily="34" charset="0"/>
              <a:cs typeface="Arial" panose="020B0604020202020204" pitchFamily="34" charset="0"/>
            </a:endParaRPr>
          </a:p>
          <a:p>
            <a:pPr algn="l">
              <a:buFont typeface="Arial" panose="020B0604020202020204" pitchFamily="34" charset="0"/>
              <a:buChar char="•"/>
            </a:pPr>
            <a:r>
              <a:rPr lang="en-US" sz="1800" b="0" i="0" dirty="0">
                <a:effectLst/>
                <a:latin typeface="Arial" panose="020B0604020202020204" pitchFamily="34" charset="0"/>
                <a:cs typeface="Arial" panose="020B0604020202020204" pitchFamily="34" charset="0"/>
              </a:rPr>
              <a:t>Coordinate First Year Experience Program</a:t>
            </a:r>
          </a:p>
          <a:p>
            <a:pPr lvl="1"/>
            <a:r>
              <a:rPr lang="en-US" sz="1600" dirty="0">
                <a:latin typeface="Arial" panose="020B0604020202020204" pitchFamily="34" charset="0"/>
                <a:cs typeface="Arial" panose="020B0604020202020204" pitchFamily="34" charset="0"/>
              </a:rPr>
              <a:t>Student Success Workshops</a:t>
            </a:r>
          </a:p>
          <a:p>
            <a:pPr lvl="1"/>
            <a:r>
              <a:rPr lang="en-US" sz="1600" dirty="0">
                <a:latin typeface="Arial" panose="020B0604020202020204" pitchFamily="34" charset="0"/>
                <a:cs typeface="Arial" panose="020B0604020202020204" pitchFamily="34" charset="0"/>
              </a:rPr>
              <a:t>Learning </a:t>
            </a:r>
            <a:r>
              <a:rPr lang="en-US" sz="1600">
                <a:latin typeface="Arial" panose="020B0604020202020204" pitchFamily="34" charset="0"/>
                <a:cs typeface="Arial" panose="020B0604020202020204" pitchFamily="34" charset="0"/>
              </a:rPr>
              <a:t>community engagements</a:t>
            </a:r>
            <a:endParaRPr lang="en-US" sz="1600" dirty="0">
              <a:latin typeface="Arial" panose="020B0604020202020204" pitchFamily="34" charset="0"/>
              <a:cs typeface="Arial" panose="020B0604020202020204" pitchFamily="34" charset="0"/>
            </a:endParaRPr>
          </a:p>
          <a:p>
            <a:pPr lvl="1"/>
            <a:endParaRPr lang="en-US" sz="1600" b="0" i="0" dirty="0">
              <a:effectLst/>
              <a:latin typeface="Arial" panose="020B0604020202020204" pitchFamily="34" charset="0"/>
              <a:cs typeface="Arial" panose="020B0604020202020204" pitchFamily="34" charset="0"/>
            </a:endParaRPr>
          </a:p>
          <a:p>
            <a:pPr marL="0" indent="0">
              <a:buNone/>
            </a:pPr>
            <a:endParaRPr lang="en-US" dirty="0"/>
          </a:p>
        </p:txBody>
      </p:sp>
      <p:sp>
        <p:nvSpPr>
          <p:cNvPr id="8" name="Text Placeholder 4">
            <a:extLst>
              <a:ext uri="{FF2B5EF4-FFF2-40B4-BE49-F238E27FC236}">
                <a16:creationId xmlns:a16="http://schemas.microsoft.com/office/drawing/2014/main" id="{247666DE-8DAC-4829-914A-FA908DDDA5F7}"/>
              </a:ext>
            </a:extLst>
          </p:cNvPr>
          <p:cNvSpPr txBox="1">
            <a:spLocks/>
          </p:cNvSpPr>
          <p:nvPr/>
        </p:nvSpPr>
        <p:spPr>
          <a:xfrm>
            <a:off x="5609492" y="1392692"/>
            <a:ext cx="6475398" cy="823912"/>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bg1"/>
                </a:solidFill>
              </a:rPr>
              <a:t>Success Coach and Enrollment Coach</a:t>
            </a:r>
          </a:p>
        </p:txBody>
      </p:sp>
    </p:spTree>
    <p:extLst>
      <p:ext uri="{BB962C8B-B14F-4D97-AF65-F5344CB8AC3E}">
        <p14:creationId xmlns:p14="http://schemas.microsoft.com/office/powerpoint/2010/main" val="832187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179B88-D43C-4A31-9A52-3498E9430782}"/>
              </a:ext>
            </a:extLst>
          </p:cNvPr>
          <p:cNvSpPr>
            <a:spLocks noGrp="1"/>
          </p:cNvSpPr>
          <p:nvPr>
            <p:ph type="title"/>
          </p:nvPr>
        </p:nvSpPr>
        <p:spPr>
          <a:xfrm>
            <a:off x="444500" y="542925"/>
            <a:ext cx="11214100" cy="535531"/>
          </a:xfrm>
        </p:spPr>
        <p:txBody>
          <a:bodyPr wrap="square" anchor="t">
            <a:normAutofit/>
          </a:bodyPr>
          <a:lstStyle/>
          <a:p>
            <a:r>
              <a:rPr lang="en-US" dirty="0"/>
              <a:t>Advising and Counseling Center</a:t>
            </a:r>
          </a:p>
        </p:txBody>
      </p:sp>
      <p:sp>
        <p:nvSpPr>
          <p:cNvPr id="2" name="Slide Number Placeholder 1">
            <a:extLst>
              <a:ext uri="{FF2B5EF4-FFF2-40B4-BE49-F238E27FC236}">
                <a16:creationId xmlns:a16="http://schemas.microsoft.com/office/drawing/2014/main" id="{8B065C75-272B-4BB5-BA23-D80E8654D621}"/>
              </a:ext>
            </a:extLst>
          </p:cNvPr>
          <p:cNvSpPr>
            <a:spLocks noGrp="1"/>
          </p:cNvSpPr>
          <p:nvPr>
            <p:ph type="sldNum" sz="quarter" idx="12"/>
          </p:nvPr>
        </p:nvSpPr>
        <p:spPr>
          <a:xfrm>
            <a:off x="11252200" y="6315075"/>
            <a:ext cx="406400" cy="365125"/>
          </a:xfrm>
        </p:spPr>
        <p:txBody>
          <a:bodyPr anchor="ctr">
            <a:normAutofit/>
          </a:bodyPr>
          <a:lstStyle/>
          <a:p>
            <a:pPr>
              <a:spcAft>
                <a:spcPts val="600"/>
              </a:spcAft>
            </a:pPr>
            <a:fld id="{C263D6C4-4840-40CC-AC84-17E24B3B7BDE}" type="slidenum">
              <a:rPr lang="en-US" smtClean="0"/>
              <a:pPr>
                <a:spcAft>
                  <a:spcPts val="600"/>
                </a:spcAft>
              </a:pPr>
              <a:t>9</a:t>
            </a:fld>
            <a:endParaRPr lang="en-US"/>
          </a:p>
        </p:txBody>
      </p:sp>
      <p:sp>
        <p:nvSpPr>
          <p:cNvPr id="5" name="Text Placeholder 4">
            <a:extLst>
              <a:ext uri="{FF2B5EF4-FFF2-40B4-BE49-F238E27FC236}">
                <a16:creationId xmlns:a16="http://schemas.microsoft.com/office/drawing/2014/main" id="{DCDDBE65-9AB1-4989-AF86-726591A6A128}"/>
              </a:ext>
            </a:extLst>
          </p:cNvPr>
          <p:cNvSpPr>
            <a:spLocks noGrp="1"/>
          </p:cNvSpPr>
          <p:nvPr>
            <p:ph type="body" idx="1"/>
          </p:nvPr>
        </p:nvSpPr>
        <p:spPr>
          <a:xfrm>
            <a:off x="444500" y="1681163"/>
            <a:ext cx="5157787" cy="823912"/>
          </a:xfrm>
        </p:spPr>
        <p:txBody>
          <a:bodyPr anchor="t">
            <a:normAutofit/>
          </a:bodyPr>
          <a:lstStyle/>
          <a:p>
            <a:r>
              <a:rPr lang="en-US" dirty="0"/>
              <a:t>Academic Advisor</a:t>
            </a:r>
          </a:p>
        </p:txBody>
      </p:sp>
      <p:sp>
        <p:nvSpPr>
          <p:cNvPr id="10" name="Text Placeholder 4">
            <a:extLst>
              <a:ext uri="{FF2B5EF4-FFF2-40B4-BE49-F238E27FC236}">
                <a16:creationId xmlns:a16="http://schemas.microsoft.com/office/drawing/2014/main" id="{ED01773C-BB0F-4AE1-B07D-7ED9B4746931}"/>
              </a:ext>
            </a:extLst>
          </p:cNvPr>
          <p:cNvSpPr>
            <a:spLocks noGrp="1"/>
          </p:cNvSpPr>
          <p:nvPr>
            <p:ph type="body" sz="quarter" idx="3"/>
          </p:nvPr>
        </p:nvSpPr>
        <p:spPr>
          <a:xfrm>
            <a:off x="6500812" y="1681163"/>
            <a:ext cx="5157788" cy="823912"/>
          </a:xfrm>
        </p:spPr>
        <p:txBody>
          <a:bodyPr/>
          <a:lstStyle/>
          <a:p>
            <a:r>
              <a:rPr lang="en-US" dirty="0"/>
              <a:t>Counselor</a:t>
            </a:r>
          </a:p>
        </p:txBody>
      </p:sp>
      <p:sp>
        <p:nvSpPr>
          <p:cNvPr id="12" name="Content Placeholder 5">
            <a:extLst>
              <a:ext uri="{FF2B5EF4-FFF2-40B4-BE49-F238E27FC236}">
                <a16:creationId xmlns:a16="http://schemas.microsoft.com/office/drawing/2014/main" id="{8160B70A-BA58-4337-9107-5A0E7902D3BC}"/>
              </a:ext>
            </a:extLst>
          </p:cNvPr>
          <p:cNvSpPr>
            <a:spLocks noGrp="1"/>
          </p:cNvSpPr>
          <p:nvPr>
            <p:ph sz="half" idx="2"/>
          </p:nvPr>
        </p:nvSpPr>
        <p:spPr>
          <a:xfrm>
            <a:off x="444500" y="2505075"/>
            <a:ext cx="5157787" cy="3684588"/>
          </a:xfrm>
        </p:spPr>
        <p:txBody>
          <a:bodyPr/>
          <a:lstStyle/>
          <a:p>
            <a:pPr algn="l">
              <a:buFont typeface="Arial" panose="020B0604020202020204" pitchFamily="34" charset="0"/>
              <a:buChar char="•"/>
            </a:pPr>
            <a:r>
              <a:rPr lang="en-US" dirty="0">
                <a:latin typeface="Arial" panose="020B0604020202020204" pitchFamily="34" charset="0"/>
                <a:cs typeface="Arial" panose="020B0604020202020204" pitchFamily="34" charset="0"/>
              </a:rPr>
              <a:t>Review </a:t>
            </a:r>
            <a:r>
              <a:rPr lang="en-US" b="0" i="0" dirty="0">
                <a:effectLst/>
                <a:latin typeface="Arial" panose="020B0604020202020204" pitchFamily="34" charset="0"/>
                <a:cs typeface="Arial" panose="020B0604020202020204" pitchFamily="34" charset="0"/>
              </a:rPr>
              <a:t>TSI Assessment placement scores and determine which courses will work best for </a:t>
            </a:r>
            <a:r>
              <a:rPr lang="en-US" dirty="0">
                <a:latin typeface="Arial" panose="020B0604020202020204" pitchFamily="34" charset="0"/>
                <a:cs typeface="Arial" panose="020B0604020202020204" pitchFamily="34" charset="0"/>
              </a:rPr>
              <a:t>semester </a:t>
            </a:r>
            <a:r>
              <a:rPr lang="en-US" b="0" i="0" dirty="0">
                <a:effectLst/>
                <a:latin typeface="Arial" panose="020B0604020202020204" pitchFamily="34" charset="0"/>
                <a:cs typeface="Arial" panose="020B0604020202020204" pitchFamily="34" charset="0"/>
              </a:rPr>
              <a:t>schedule</a:t>
            </a:r>
          </a:p>
          <a:p>
            <a:pPr algn="l">
              <a:buFont typeface="Arial" panose="020B0604020202020204" pitchFamily="34" charset="0"/>
              <a:buChar char="•"/>
            </a:pPr>
            <a:r>
              <a:rPr lang="en-US" dirty="0">
                <a:latin typeface="Arial" panose="020B0604020202020204" pitchFamily="34" charset="0"/>
                <a:cs typeface="Arial" panose="020B0604020202020204" pitchFamily="34" charset="0"/>
              </a:rPr>
              <a:t>Help select courses</a:t>
            </a:r>
            <a:endParaRPr lang="en-US" b="0" i="0" dirty="0">
              <a:effectLst/>
              <a:latin typeface="Arial" panose="020B0604020202020204" pitchFamily="34" charset="0"/>
              <a:cs typeface="Arial" panose="020B0604020202020204" pitchFamily="34" charset="0"/>
            </a:endParaRPr>
          </a:p>
          <a:p>
            <a:pPr algn="l">
              <a:buFont typeface="Arial" panose="020B0604020202020204" pitchFamily="34" charset="0"/>
              <a:buChar char="•"/>
            </a:pPr>
            <a:r>
              <a:rPr lang="en-US" b="0" i="0" dirty="0">
                <a:effectLst/>
                <a:latin typeface="Arial" panose="020B0604020202020204" pitchFamily="34" charset="0"/>
                <a:cs typeface="Arial" panose="020B0604020202020204" pitchFamily="34" charset="0"/>
              </a:rPr>
              <a:t>Learn about transferring to a 4-year university</a:t>
            </a:r>
          </a:p>
          <a:p>
            <a:pPr algn="l">
              <a:buFont typeface="Arial" panose="020B0604020202020204" pitchFamily="34" charset="0"/>
              <a:buChar char="•"/>
            </a:pPr>
            <a:r>
              <a:rPr lang="en-US" b="0" i="0" dirty="0">
                <a:effectLst/>
                <a:latin typeface="Arial" panose="020B0604020202020204" pitchFamily="34" charset="0"/>
                <a:cs typeface="Arial" panose="020B0604020202020204" pitchFamily="34" charset="0"/>
              </a:rPr>
              <a:t>Explore career options and resources</a:t>
            </a:r>
          </a:p>
          <a:p>
            <a:pPr algn="l">
              <a:buFont typeface="Arial" panose="020B0604020202020204" pitchFamily="34" charset="0"/>
              <a:buChar char="•"/>
            </a:pPr>
            <a:r>
              <a:rPr lang="en-US" b="0" i="0" dirty="0">
                <a:effectLst/>
                <a:latin typeface="Arial" panose="020B0604020202020204" pitchFamily="34" charset="0"/>
                <a:cs typeface="Arial" panose="020B0604020202020204" pitchFamily="34" charset="0"/>
              </a:rPr>
              <a:t>Find various campus services like tutoring, academic help, and more</a:t>
            </a:r>
          </a:p>
          <a:p>
            <a:pPr marL="0" indent="0">
              <a:buNone/>
            </a:pPr>
            <a:endParaRPr lang="en-US" dirty="0"/>
          </a:p>
        </p:txBody>
      </p:sp>
      <p:sp>
        <p:nvSpPr>
          <p:cNvPr id="14" name="Content Placeholder 6">
            <a:extLst>
              <a:ext uri="{FF2B5EF4-FFF2-40B4-BE49-F238E27FC236}">
                <a16:creationId xmlns:a16="http://schemas.microsoft.com/office/drawing/2014/main" id="{0C8FB76A-6686-4425-8AE7-8C7CAD44E813}"/>
              </a:ext>
            </a:extLst>
          </p:cNvPr>
          <p:cNvSpPr>
            <a:spLocks noGrp="1"/>
          </p:cNvSpPr>
          <p:nvPr>
            <p:ph sz="quarter" idx="4"/>
          </p:nvPr>
        </p:nvSpPr>
        <p:spPr>
          <a:xfrm>
            <a:off x="6475412" y="2505075"/>
            <a:ext cx="5183188" cy="3684588"/>
          </a:xfrm>
        </p:spPr>
        <p:txBody>
          <a:bodyPr/>
          <a:lstStyle/>
          <a:p>
            <a:pPr algn="l">
              <a:buFont typeface="Arial" panose="020B0604020202020204" pitchFamily="34" charset="0"/>
              <a:buChar char="•"/>
            </a:pPr>
            <a:r>
              <a:rPr lang="en-US" b="0" i="0" u="sng" dirty="0">
                <a:effectLst/>
                <a:latin typeface="Arial" panose="020B0604020202020204" pitchFamily="34" charset="0"/>
                <a:cs typeface="Arial" panose="020B0604020202020204" pitchFamily="34" charset="0"/>
              </a:rPr>
              <a:t>Counseling- </a:t>
            </a:r>
            <a:r>
              <a:rPr lang="en-US" b="0" i="0" dirty="0">
                <a:effectLst/>
                <a:latin typeface="Arial" panose="020B0604020202020204" pitchFamily="34" charset="0"/>
                <a:cs typeface="Arial" panose="020B0604020202020204" pitchFamily="34" charset="0"/>
              </a:rPr>
              <a:t>Currently, our counselors are not able to offer ongoing counseling sessions with any student under the age of 18. We will refer all requests for counseling from minor students back to the High School Counselor.</a:t>
            </a:r>
          </a:p>
          <a:p>
            <a:pPr algn="l">
              <a:buFont typeface="Arial" panose="020B0604020202020204" pitchFamily="34" charset="0"/>
              <a:buChar char="•"/>
            </a:pPr>
            <a:r>
              <a:rPr lang="en-US" u="sng" dirty="0">
                <a:latin typeface="Arial" panose="020B0604020202020204" pitchFamily="34" charset="0"/>
                <a:cs typeface="Arial" panose="020B0604020202020204" pitchFamily="34" charset="0"/>
              </a:rPr>
              <a:t>Crisis-</a:t>
            </a:r>
            <a:r>
              <a:rPr lang="en-US" dirty="0">
                <a:latin typeface="Arial" panose="020B0604020202020204" pitchFamily="34" charset="0"/>
                <a:cs typeface="Arial" panose="020B0604020202020204" pitchFamily="34" charset="0"/>
              </a:rPr>
              <a:t> If a student is in crisis on campus our counselors can address the crisis but cannot see them on an ongoing basis.</a:t>
            </a:r>
          </a:p>
          <a:p>
            <a:pPr algn="l">
              <a:buFont typeface="Arial" panose="020B0604020202020204" pitchFamily="34" charset="0"/>
              <a:buChar char="•"/>
            </a:pPr>
            <a:r>
              <a:rPr lang="en-US" b="0" i="0" u="sng" dirty="0">
                <a:effectLst/>
                <a:latin typeface="Arial" panose="020B0604020202020204" pitchFamily="34" charset="0"/>
                <a:cs typeface="Arial" panose="020B0604020202020204" pitchFamily="34" charset="0"/>
              </a:rPr>
              <a:t>Mental Health </a:t>
            </a:r>
            <a:r>
              <a:rPr lang="en-US" u="sng" dirty="0">
                <a:latin typeface="Arial" panose="020B0604020202020204" pitchFamily="34" charset="0"/>
                <a:cs typeface="Arial" panose="020B0604020202020204" pitchFamily="34" charset="0"/>
              </a:rPr>
              <a:t>R</a:t>
            </a:r>
            <a:r>
              <a:rPr lang="en-US" b="0" i="0" u="sng" dirty="0">
                <a:effectLst/>
                <a:latin typeface="Arial" panose="020B0604020202020204" pitchFamily="34" charset="0"/>
                <a:cs typeface="Arial" panose="020B0604020202020204" pitchFamily="34" charset="0"/>
              </a:rPr>
              <a:t>esources- </a:t>
            </a:r>
            <a:r>
              <a:rPr lang="en-US" b="0" i="0" dirty="0">
                <a:effectLst/>
                <a:latin typeface="Arial" panose="020B0604020202020204" pitchFamily="34" charset="0"/>
                <a:cs typeface="Arial" panose="020B0604020202020204" pitchFamily="34" charset="0"/>
              </a:rPr>
              <a:t>Counselors can provide all students </a:t>
            </a:r>
            <a:r>
              <a:rPr lang="en-US" b="0" i="0" dirty="0" err="1">
                <a:effectLst/>
                <a:latin typeface="Arial" panose="020B0604020202020204" pitchFamily="34" charset="0"/>
                <a:cs typeface="Arial" panose="020B0604020202020204" pitchFamily="34" charset="0"/>
              </a:rPr>
              <a:t>infromation</a:t>
            </a:r>
            <a:r>
              <a:rPr lang="en-US" b="0" i="0" dirty="0">
                <a:effectLst/>
                <a:latin typeface="Arial" panose="020B0604020202020204" pitchFamily="34" charset="0"/>
                <a:cs typeface="Arial" panose="020B0604020202020204" pitchFamily="34" charset="0"/>
              </a:rPr>
              <a:t> about community mental health resources.</a:t>
            </a:r>
          </a:p>
          <a:p>
            <a:endParaRPr lang="en-US" dirty="0"/>
          </a:p>
        </p:txBody>
      </p:sp>
      <p:pic>
        <p:nvPicPr>
          <p:cNvPr id="3074" name="Picture 2" descr="CCSP">
            <a:extLst>
              <a:ext uri="{FF2B5EF4-FFF2-40B4-BE49-F238E27FC236}">
                <a16:creationId xmlns:a16="http://schemas.microsoft.com/office/drawing/2014/main" id="{16DDEED8-0BDB-4B9F-A9D8-430E3FB4E3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6756" y="4914221"/>
            <a:ext cx="1319666" cy="1206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9828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Retrospect">
  <a:themeElements>
    <a:clrScheme name="Retrospect">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4.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Custom 12">
      <a:dk1>
        <a:srgbClr val="000000"/>
      </a:dk1>
      <a:lt1>
        <a:srgbClr val="FFFFFF"/>
      </a:lt1>
      <a:dk2>
        <a:srgbClr val="6D6E71"/>
      </a:dk2>
      <a:lt2>
        <a:srgbClr val="58595B"/>
      </a:lt2>
      <a:accent1>
        <a:srgbClr val="0065A4"/>
      </a:accent1>
      <a:accent2>
        <a:srgbClr val="47C3D3"/>
      </a:accent2>
      <a:accent3>
        <a:srgbClr val="8F2D63"/>
      </a:accent3>
      <a:accent4>
        <a:srgbClr val="1A6871"/>
      </a:accent4>
      <a:accent5>
        <a:srgbClr val="0C4360"/>
      </a:accent5>
      <a:accent6>
        <a:srgbClr val="F47735"/>
      </a:accent6>
      <a:hlink>
        <a:srgbClr val="00559A"/>
      </a:hlink>
      <a:folHlink>
        <a:srgbClr val="595851"/>
      </a:folHlink>
    </a:clrScheme>
    <a:fontScheme name="Custom 3">
      <a:majorFont>
        <a:latin typeface="Trebuchet M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66687569_Modern blue presentation_AAS_v5" id="{C7B59113-CD15-4341-96CA-86E715D5BE98}" vid="{5A8FDAEB-3DF3-4B3C-A708-49813F8D6F85}"/>
    </a:ext>
  </a:extLst>
</a:theme>
</file>

<file path=ppt/theme/theme9.xml><?xml version="1.0" encoding="utf-8"?>
<a:theme xmlns:a="http://schemas.openxmlformats.org/drawingml/2006/main" name="Books 16x9">
  <a:themeElements>
    <a:clrScheme name="Books_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extLst>
    <a:ext uri="{05A4C25C-085E-4340-85A3-A5531E510DB2}">
      <thm15:themeFamily xmlns:thm15="http://schemas.microsoft.com/office/thememl/2012/main" name="TF02787940.potx" id="{9A4E33EC-D715-440E-9062-8AFA4CC9E341}" vid="{0DFBCB81-4ACA-49F1-BA1C-2B43B27F1FC4}"/>
    </a:ext>
  </a:extLst>
</a:theme>
</file>

<file path=docProps/app.xml><?xml version="1.0" encoding="utf-8"?>
<Properties xmlns="http://schemas.openxmlformats.org/officeDocument/2006/extended-properties" xmlns:vt="http://schemas.openxmlformats.org/officeDocument/2006/docPropsVTypes">
  <Template>TM10001106[[fn=Badge]]</Template>
  <TotalTime>305</TotalTime>
  <Words>3522</Words>
  <Application>Microsoft Office PowerPoint</Application>
  <PresentationFormat>Widescreen</PresentationFormat>
  <Paragraphs>610</Paragraphs>
  <Slides>76</Slides>
  <Notes>11</Notes>
  <HiddenSlides>2</HiddenSlides>
  <MMClips>0</MMClips>
  <ScaleCrop>false</ScaleCrop>
  <HeadingPairs>
    <vt:vector size="8" baseType="variant">
      <vt:variant>
        <vt:lpstr>Fonts Used</vt:lpstr>
      </vt:variant>
      <vt:variant>
        <vt:i4>19</vt:i4>
      </vt:variant>
      <vt:variant>
        <vt:lpstr>Theme</vt:lpstr>
      </vt:variant>
      <vt:variant>
        <vt:i4>9</vt:i4>
      </vt:variant>
      <vt:variant>
        <vt:lpstr>Embedded OLE Servers</vt:lpstr>
      </vt:variant>
      <vt:variant>
        <vt:i4>1</vt:i4>
      </vt:variant>
      <vt:variant>
        <vt:lpstr>Slide Titles</vt:lpstr>
      </vt:variant>
      <vt:variant>
        <vt:i4>76</vt:i4>
      </vt:variant>
    </vt:vector>
  </HeadingPairs>
  <TitlesOfParts>
    <vt:vector size="105" baseType="lpstr">
      <vt:lpstr>Arial</vt:lpstr>
      <vt:lpstr>Calibri</vt:lpstr>
      <vt:lpstr>Calibri Light</vt:lpstr>
      <vt:lpstr>Calisto MT</vt:lpstr>
      <vt:lpstr>Cambria Math</vt:lpstr>
      <vt:lpstr>Century Gothic</vt:lpstr>
      <vt:lpstr>Corbel</vt:lpstr>
      <vt:lpstr>Courier New</vt:lpstr>
      <vt:lpstr>Gill Sans MT</vt:lpstr>
      <vt:lpstr>Gotham Narrow SSm A</vt:lpstr>
      <vt:lpstr>Impact</vt:lpstr>
      <vt:lpstr>Times New Roman</vt:lpstr>
      <vt:lpstr>Trade Gothic LT Pro</vt:lpstr>
      <vt:lpstr>Trebuchet MS</vt:lpstr>
      <vt:lpstr>Tw Cen MT</vt:lpstr>
      <vt:lpstr>Tw Cen MT Condensed</vt:lpstr>
      <vt:lpstr>Wingdings</vt:lpstr>
      <vt:lpstr>Wingdings 2</vt:lpstr>
      <vt:lpstr>Wingdings 3</vt:lpstr>
      <vt:lpstr>Badge</vt:lpstr>
      <vt:lpstr>Office Theme</vt:lpstr>
      <vt:lpstr>Retrospect</vt:lpstr>
      <vt:lpstr>Integral</vt:lpstr>
      <vt:lpstr>Office Theme</vt:lpstr>
      <vt:lpstr>Module</vt:lpstr>
      <vt:lpstr>Office Theme</vt:lpstr>
      <vt:lpstr>Office Theme</vt:lpstr>
      <vt:lpstr>Books 16x9</vt:lpstr>
      <vt:lpstr>Acrobat Document</vt:lpstr>
      <vt:lpstr>Financial aid Dual Credit</vt:lpstr>
      <vt:lpstr>Process</vt:lpstr>
      <vt:lpstr>Dual Credit Enrollment Grant Application 2021-2022</vt:lpstr>
      <vt:lpstr>State Requirement </vt:lpstr>
      <vt:lpstr>Helpful tips</vt:lpstr>
      <vt:lpstr>Questions?</vt:lpstr>
      <vt:lpstr>Advising &amp; Counseling Center</vt:lpstr>
      <vt:lpstr>First-Time-In-College Center</vt:lpstr>
      <vt:lpstr>Advising and Counseling Center</vt:lpstr>
      <vt:lpstr>Academic Standing</vt:lpstr>
      <vt:lpstr>Pathways to Academic Student Success (PASS) Program</vt:lpstr>
      <vt:lpstr>Coach and Advisor Liaisons</vt:lpstr>
      <vt:lpstr>Testing Services</vt:lpstr>
      <vt:lpstr>PowerPoint Presentation</vt:lpstr>
      <vt:lpstr> Important Information about the TSI  TSIA1.0 and TSIA2.0 are valid for 5 years from the test date.  Access to all TSIA2.0 Resources (including recorded training) is located on the Accuplacer home page.</vt:lpstr>
      <vt:lpstr>Testing Services (cont’d)</vt:lpstr>
      <vt:lpstr>                                                             </vt:lpstr>
      <vt:lpstr>Business Services</vt:lpstr>
      <vt:lpstr>Topics</vt:lpstr>
      <vt:lpstr>Payment Deadlines</vt:lpstr>
      <vt:lpstr>Payment Plans</vt:lpstr>
      <vt:lpstr>Other Payment Options</vt:lpstr>
      <vt:lpstr>Bankmobile-Refunds</vt:lpstr>
      <vt:lpstr>Q &amp; A</vt:lpstr>
      <vt:lpstr>Closing</vt:lpstr>
      <vt:lpstr>PowerPoint Presentation</vt:lpstr>
      <vt:lpstr>Introduction to Libraries Resources </vt:lpstr>
      <vt:lpstr>SEVICES AND RESOURCES</vt:lpstr>
      <vt:lpstr>LIBRARY INSTUCTION</vt:lpstr>
      <vt:lpstr>LIBRARY INSTUCTION</vt:lpstr>
      <vt:lpstr>RESOURCES</vt:lpstr>
      <vt:lpstr>Contact</vt:lpstr>
      <vt:lpstr>Admissions &amp; Registrar</vt:lpstr>
      <vt:lpstr>Agenda</vt:lpstr>
      <vt:lpstr>Welcome to TCC South Campus!</vt:lpstr>
      <vt:lpstr>Guiding Legislation</vt:lpstr>
      <vt:lpstr>Process for Requesting Accommodations</vt:lpstr>
      <vt:lpstr>Documentation Guidelines</vt:lpstr>
      <vt:lpstr>PowerPoint Presentation</vt:lpstr>
      <vt:lpstr>Accommodations</vt:lpstr>
      <vt:lpstr>Accessibility</vt:lpstr>
      <vt:lpstr>Student Accessibility Resources</vt:lpstr>
      <vt:lpstr>PowerPoint Presentation</vt:lpstr>
      <vt:lpstr>Student Conduct &amp; Prevention Education</vt:lpstr>
      <vt:lpstr>Agenda</vt:lpstr>
      <vt:lpstr>Student Conduct</vt:lpstr>
      <vt:lpstr>Common Behaviors Referred </vt:lpstr>
      <vt:lpstr>What is Title IX?</vt:lpstr>
      <vt:lpstr>What is our role as a college?</vt:lpstr>
      <vt:lpstr>Keep in mind…</vt:lpstr>
      <vt:lpstr>CARE Team</vt:lpstr>
      <vt:lpstr>CARE Team Functions Include:</vt:lpstr>
      <vt:lpstr>CARE Team Assessment</vt:lpstr>
      <vt:lpstr>CARE Team Resources</vt:lpstr>
      <vt:lpstr>CARE Team Prevention Education</vt:lpstr>
      <vt:lpstr>Prevention Education Programs</vt:lpstr>
      <vt:lpstr>BONUS Info:</vt:lpstr>
      <vt:lpstr>Questions?</vt:lpstr>
      <vt:lpstr>Student Learning Materials &amp; Dual Enrollment</vt:lpstr>
      <vt:lpstr>Myth Busting</vt:lpstr>
      <vt:lpstr>Goal: Student Success</vt:lpstr>
      <vt:lpstr>Course Materials</vt:lpstr>
      <vt:lpstr>Then the Adoption is Made</vt:lpstr>
      <vt:lpstr>Adoption Formats &amp; Delivery</vt:lpstr>
      <vt:lpstr>Common Learning Materials (CLM)</vt:lpstr>
      <vt:lpstr>Common Learning Materials List (CLM)</vt:lpstr>
      <vt:lpstr>TCC Plus</vt:lpstr>
      <vt:lpstr>TCC Plus – Steps to Success</vt:lpstr>
      <vt:lpstr>AIP Dashboards</vt:lpstr>
      <vt:lpstr>Adoption Insights Portal (AIP)</vt:lpstr>
      <vt:lpstr>Dashboards – Run CWOB</vt:lpstr>
      <vt:lpstr>Dashboards – Run Adoption Reports</vt:lpstr>
      <vt:lpstr>Dashboards – Review for DE Sections</vt:lpstr>
      <vt:lpstr>Steps to Obtain DE Course Materials</vt:lpstr>
      <vt:lpstr>Resources:</vt:lpstr>
      <vt:lpstr>Thank you</vt:lpstr>
    </vt:vector>
  </TitlesOfParts>
  <Company>TCCD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Financial aid Dual Credit</dc:title>
  <dc:creator>TCCD</dc:creator>
  <cp:lastModifiedBy>JACKSON, DESHUN</cp:lastModifiedBy>
  <cp:revision>21</cp:revision>
  <dcterms:created xsi:type="dcterms:W3CDTF">2019-09-20T17:14:44Z</dcterms:created>
  <dcterms:modified xsi:type="dcterms:W3CDTF">2022-11-10T23:55:57Z</dcterms:modified>
</cp:coreProperties>
</file>